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64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8" r:id="rId11"/>
    <p:sldId id="266" r:id="rId12"/>
    <p:sldId id="269" r:id="rId13"/>
    <p:sldId id="272" r:id="rId14"/>
    <p:sldId id="270" r:id="rId15"/>
    <p:sldId id="271" r:id="rId16"/>
    <p:sldId id="267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66"/>
    <a:srgbClr val="000066"/>
    <a:srgbClr val="009900"/>
    <a:srgbClr val="FFCC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831" autoAdjust="0"/>
    <p:restoredTop sz="94660"/>
  </p:normalViewPr>
  <p:slideViewPr>
    <p:cSldViewPr>
      <p:cViewPr>
        <p:scale>
          <a:sx n="110" d="100"/>
          <a:sy n="110" d="100"/>
        </p:scale>
        <p:origin x="-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A8EBA56-E790-4CAF-A41E-85661FA6FB5D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91CFC16-2201-432C-BBB4-54A71654A3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Огнеметное орудие Древнего Китая</a:t>
            </a:r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570349-73A0-4F97-A643-2DC13C3A5F9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298B1B-4F53-4F1F-B9E1-46479BA5CDF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Репетиция салюта к 23 февраля</a:t>
            </a:r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E31E2F-C92C-4735-B97E-0903419F38A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1D5DD-6CAD-4FD4-950F-69F6C6C6EF0A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50996-A800-4273-B749-6D968FC757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D959B-ECB9-451E-8651-43DDAA4FE2D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01E18-6BD4-4EF2-89E6-6591E737D3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7E183-78F7-450C-A6E3-9E3571B7A6EE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84B71-4335-417C-B063-B70D7C9CF5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351AF-B47F-4652-B204-7939B9114FC7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A97F0-66E3-4C30-8450-65526C6951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A957C-2356-4AAF-9FAF-9CE8A816AD78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63C1B-EBB6-48CE-B48E-4085B75EB8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073EB-8E0E-48D9-82F1-E121A02A2447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3D7CC-5420-402B-ACBF-B4F4AE0E5F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0BC78-3132-4EF3-91B3-BC979935CE15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CF454-15F3-4DFD-BD76-331619509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5C3AD-2BCD-44B2-BE54-0080E5EDE8B5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E6E7C-7A1B-4E58-8550-F66F22848F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52300-8C35-463D-B376-FB0E5631C5E3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384AC-9403-4D62-9C70-7961DD3BBF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52B37-C66E-4C74-8361-FDFE6045FEB8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2E40-7794-421D-9AB1-E5551DBEBE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AD5C4-9103-4160-AE3F-2687CCB54722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64203-EF8E-43A4-ADF9-CF156679AD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3ADB93-66A5-4A72-AE9E-CAE9DA913805}" type="datetimeFigureOut">
              <a:rPr lang="ru-RU"/>
              <a:pPr>
                <a:defRPr/>
              </a:pPr>
              <a:t>30.05.2013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EF7283-8252-44FB-B32E-50FE5F79D0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0"/>
            <a:ext cx="7851648" cy="126876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 smtClean="0">
                <a:effectLst/>
              </a:rPr>
              <a:t>Праздничный салют</a:t>
            </a:r>
            <a:endParaRPr lang="ru-RU" sz="4800" dirty="0"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6125" y="5721350"/>
            <a:ext cx="7854950" cy="1752600"/>
          </a:xfrm>
        </p:spPr>
        <p:txBody>
          <a:bodyPr/>
          <a:lstStyle/>
          <a:p>
            <a:pPr marR="0"/>
            <a:r>
              <a:rPr lang="ru-RU" sz="1800" smtClean="0">
                <a:solidFill>
                  <a:srgbClr val="000066"/>
                </a:solidFill>
              </a:rPr>
              <a:t>Изобразительное искусство, 1</a:t>
            </a:r>
            <a:r>
              <a:rPr lang="ru-RU" sz="1800" smtClean="0">
                <a:solidFill>
                  <a:srgbClr val="000066"/>
                </a:solidFill>
                <a:latin typeface="Arial" charset="0"/>
              </a:rPr>
              <a:t>-</a:t>
            </a:r>
            <a:r>
              <a:rPr lang="ru-RU" sz="1800" smtClean="0">
                <a:solidFill>
                  <a:srgbClr val="000066"/>
                </a:solidFill>
              </a:rPr>
              <a:t>й класс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05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</a:p>
        </p:txBody>
      </p:sp>
      <p:pic>
        <p:nvPicPr>
          <p:cNvPr id="14340" name="Picture 2" descr="C:\Users\SONYA\Downloads\a49082cdd4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592263"/>
            <a:ext cx="5329238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План работы над проектом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268760"/>
            <a:ext cx="8568952" cy="54006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Формирование групп.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Выбор своих тем в рамках общей темы.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Сбор материала по теме.</a:t>
            </a:r>
          </a:p>
          <a:p>
            <a:pPr marL="342900" indent="-342900" algn="just">
              <a:buFont typeface="Calibri" pitchFamily="34" charset="0"/>
              <a:buAutoNum type="arabicPeriod"/>
            </a:pPr>
            <a:r>
              <a:rPr lang="ru-RU" sz="3200">
                <a:solidFill>
                  <a:srgbClr val="002060"/>
                </a:solidFill>
              </a:rPr>
              <a:t> Подготовка листовки по выбранной тематике и выступления (стихи или песни о воинах-защитниках).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64488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>
                <a:solidFill>
                  <a:srgbClr val="FFFF66"/>
                </a:solidFill>
                <a:effectLst/>
              </a:rPr>
              <a:t>Примерная тематика для </a:t>
            </a:r>
            <a:r>
              <a:rPr lang="ru-RU" sz="4400" smtClean="0">
                <a:solidFill>
                  <a:srgbClr val="FFFF66"/>
                </a:solidFill>
                <a:effectLst/>
              </a:rPr>
              <a:t>проекта</a:t>
            </a:r>
            <a:endParaRPr lang="ru-RU" sz="44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772816"/>
            <a:ext cx="8640960" cy="43924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002060"/>
                </a:solidFill>
              </a:rPr>
              <a:t>1</a:t>
            </a:r>
            <a:r>
              <a:rPr lang="ru-RU" sz="4800" b="1" dirty="0">
                <a:solidFill>
                  <a:srgbClr val="002060"/>
                </a:solidFill>
              </a:rPr>
              <a:t>. Игрушечные солдатики.</a:t>
            </a:r>
            <a:endParaRPr lang="ru-RU" sz="4800" b="1" dirty="0">
              <a:solidFill>
                <a:srgbClr val="002060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2060"/>
                </a:solidFill>
              </a:rPr>
              <a:t>2. Праздничный салют.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2060"/>
                </a:solidFill>
              </a:rPr>
              <a:t>3. Военная техника.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2060"/>
                </a:solidFill>
              </a:rPr>
              <a:t>4. …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539908"/>
            <a:ext cx="7772400" cy="136245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00"/>
                </a:solidFill>
                <a:effectLst/>
              </a:rPr>
              <a:t>Игрушечные солдатики</a:t>
            </a:r>
            <a:endParaRPr lang="ru-RU">
              <a:solidFill>
                <a:srgbClr val="FFFF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188" y="5445125"/>
            <a:ext cx="7772400" cy="1509713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000066"/>
                </a:solidFill>
              </a:rPr>
              <a:t>Игрушечные солдатики популярны и сейчас, хотя самым первым фигуркам около 4000 лет. Их находили в гробницах фараонов и их сыновей.</a:t>
            </a:r>
          </a:p>
        </p:txBody>
      </p:sp>
      <p:pic>
        <p:nvPicPr>
          <p:cNvPr id="2051" name="Picture 3" descr="C:\Users\SONYA\Downloads\Снимокпаапарапа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836613"/>
            <a:ext cx="7142162" cy="459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171400"/>
            <a:ext cx="7772400" cy="136245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>
                <a:solidFill>
                  <a:srgbClr val="FFFF00"/>
                </a:solidFill>
              </a:rPr>
              <a:t>Игрушечные солдатики</a:t>
            </a:r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4" name="Picture 2" descr="C:\Users\SONYA\Downloads\64463673_britancu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84313"/>
            <a:ext cx="5311775" cy="397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SONYA\Downloads\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492375"/>
            <a:ext cx="4008437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00"/>
                </a:solidFill>
                <a:effectLst/>
              </a:rPr>
              <a:t>Игрушечные солдатики</a:t>
            </a:r>
            <a:endParaRPr lang="ru-RU">
              <a:solidFill>
                <a:srgbClr val="FFFF00"/>
              </a:solidFill>
              <a:effectLst/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4098" name="Picture 2" descr="C:\Users\SONYA\Downloads\Airfix54mm-659x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1238" y="1196975"/>
            <a:ext cx="7129462" cy="533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Праздничный салют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341438"/>
            <a:ext cx="8642350" cy="5183187"/>
          </a:xfrm>
        </p:spPr>
        <p:txBody>
          <a:bodyPr>
            <a:normAutofit/>
          </a:bodyPr>
          <a:lstStyle/>
          <a:p>
            <a:pPr algn="just"/>
            <a:r>
              <a:rPr lang="ru-RU" sz="2400" b="1" smtClean="0">
                <a:solidFill>
                  <a:srgbClr val="DEEFF1"/>
                </a:solidFill>
              </a:rPr>
              <a:t>История фейерверков уходит в далёкое прошлое, ещё до нашей эры, даосские мудрецы нашли рецепт изготовления пороха из древесного угля, селитры и серы. Опытным путём они подобрали нужные пропорции и получили чёрный порошок, который горел медленно, но очень устойчиво и ярко. Во времена правления императора Китая Ю-суна люди впервые применили порох для отпугивания злых духов при праздновании Нового года. Древнекитайские мастера использовали стебли бамбука как корпус заряда, наполняли его порохом и в ночь торжества под слова императора</a:t>
            </a:r>
            <a:r>
              <a:rPr lang="ru-RU" sz="2400" b="1" smtClean="0">
                <a:solidFill>
                  <a:srgbClr val="DEEFF1"/>
                </a:solidFill>
                <a:latin typeface="Arial" charset="0"/>
              </a:rPr>
              <a:t>:</a:t>
            </a:r>
            <a:r>
              <a:rPr lang="ru-RU" sz="2400" b="1" smtClean="0">
                <a:solidFill>
                  <a:srgbClr val="DEEFF1"/>
                </a:solidFill>
              </a:rPr>
              <a:t> «Пусть ночь превратится в день!» </a:t>
            </a:r>
            <a:r>
              <a:rPr lang="ru-RU" sz="2400" b="1" smtClean="0">
                <a:solidFill>
                  <a:srgbClr val="DEEFF1"/>
                </a:solidFill>
                <a:latin typeface="Arial" charset="0"/>
              </a:rPr>
              <a:t>–</a:t>
            </a:r>
            <a:r>
              <a:rPr lang="ru-RU" sz="2400" b="1" smtClean="0">
                <a:solidFill>
                  <a:srgbClr val="DEEFF1"/>
                </a:solidFill>
              </a:rPr>
              <a:t> бросали их в костёр. </a:t>
            </a:r>
          </a:p>
        </p:txBody>
      </p:sp>
      <p:pic>
        <p:nvPicPr>
          <p:cNvPr id="1027" name="Picture 3" descr="C:\Users\msi\Downloads\салют 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1076325"/>
            <a:ext cx="3887787" cy="566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msi\Downloads\салют 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988" y="1019175"/>
            <a:ext cx="8467725" cy="564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  <a:effectLst/>
              </a:rPr>
              <a:t>Праздничный салют</a:t>
            </a:r>
            <a:endParaRPr lang="ru-RU" sz="4800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288" y="1196975"/>
            <a:ext cx="8424862" cy="5256213"/>
          </a:xfrm>
        </p:spPr>
        <p:txBody>
          <a:bodyPr>
            <a:normAutofit/>
          </a:bodyPr>
          <a:lstStyle/>
          <a:p>
            <a:pPr algn="just"/>
            <a:r>
              <a:rPr lang="ru-RU" sz="3000" b="1" smtClean="0"/>
              <a:t>   Появлением фейерверков в Европе мы обязаны великому Марко Поло, который после долгих странствий привёз порох из Китая. Новое развлечение быстро завоевало популярность и уже к середине XV века почти каждая страна могла похвастаться своими огненными шоу, которые чаще всего устраивались на балах у знатных вельмож, принцев, герцогов, королей. В России первые фейерверки появились во времена правления Петра I. </a:t>
            </a:r>
          </a:p>
        </p:txBody>
      </p:sp>
      <p:pic>
        <p:nvPicPr>
          <p:cNvPr id="2050" name="Picture 2" descr="C:\Users\msi\Downloads\салют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052513"/>
            <a:ext cx="8407400" cy="562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msi\Downloads\салют 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4775" y="1081088"/>
            <a:ext cx="6510338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  <a:effectLst/>
              </a:rPr>
              <a:t>Праздничный салют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569325" cy="5256212"/>
          </a:xfrm>
        </p:spPr>
        <p:txBody>
          <a:bodyPr/>
          <a:lstStyle/>
          <a:p>
            <a:pPr algn="just"/>
            <a:r>
              <a:rPr lang="ru-RU" sz="2400" b="1" smtClean="0"/>
              <a:t>5 августа 1943 года в Москве был произведён первый победный салют – 12 залпов из 124 орудий – в честь освободивших от захватчиков Орла и Белгорода войск Брянского, Западного, Центрального, Степного и Воронежского фронтов. Ровно в полночь в небе Москвы грянули раскаты артиллерийского грома и темноту улиц и площадей озарила алая зарница. Это был первый из 354 победных салютов Великой Отечественной войны.</a:t>
            </a:r>
          </a:p>
          <a:p>
            <a:pPr algn="just"/>
            <a:r>
              <a:rPr lang="ru-RU" sz="2400" b="1" smtClean="0"/>
              <a:t>День освобождения Орла вошёл в историю Великой Отечественной войны как день первого победного салюта.</a:t>
            </a:r>
          </a:p>
        </p:txBody>
      </p:sp>
      <p:pic>
        <p:nvPicPr>
          <p:cNvPr id="3074" name="Picture 2" descr="C:\Users\msi\Downloads\салют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25538"/>
            <a:ext cx="8448675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msi\Downloads\салют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075" y="1125538"/>
            <a:ext cx="8529638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452438"/>
            <a:ext cx="7772400" cy="136245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00"/>
                </a:solidFill>
              </a:rPr>
              <a:t>Военная техника</a:t>
            </a:r>
            <a:endParaRPr lang="ru-RU">
              <a:solidFill>
                <a:srgbClr val="FFFF00"/>
              </a:solidFill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836613"/>
            <a:ext cx="8289925" cy="4968875"/>
          </a:xfrm>
        </p:spPr>
        <p:txBody>
          <a:bodyPr/>
          <a:lstStyle/>
          <a:p>
            <a:pPr algn="just"/>
            <a:r>
              <a:rPr lang="ru-RU" sz="2400" b="1" smtClean="0"/>
              <a:t>   Русские офицеры, получавшие великолепное образование, как правило в артиллерийских, инженерных или морских военно-учебных заведениях, обладали всеми знаниями инженеров-конструкторов, а прирождённый талант приводил к появлению новых изобретений, в том числе и в новом направлении военной мысли – БРОНЕТЕХНИКЕ.</a:t>
            </a:r>
          </a:p>
          <a:p>
            <a:pPr algn="just"/>
            <a:r>
              <a:rPr lang="ru-RU" sz="2400" b="1" smtClean="0"/>
              <a:t>   Менделеев, Пороховщиков, Лебеденко и ещё многие русские конструкторы СОЗДАЛИ и РАЗРАБОТАЛИ проекты и первые модели РУССКИХ  ТАНКОВ.</a:t>
            </a:r>
          </a:p>
          <a:p>
            <a:pPr algn="just"/>
            <a:r>
              <a:rPr lang="ru-RU" sz="2400" b="1" smtClean="0"/>
              <a:t>   Современные российские военные инженеры далеко продвинулись в деле создания БРОНЕТЕХНИКИ.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Военная техника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395288" y="1196975"/>
            <a:ext cx="8497887" cy="576263"/>
          </a:xfrm>
        </p:spPr>
        <p:txBody>
          <a:bodyPr/>
          <a:lstStyle/>
          <a:p>
            <a:pPr algn="ctr"/>
            <a:r>
              <a:rPr lang="ru-RU" sz="2400" b="1" smtClean="0"/>
              <a:t>Колёсная боевая машина Н.Н. Лебеденко</a:t>
            </a:r>
          </a:p>
        </p:txBody>
      </p:sp>
      <p:pic>
        <p:nvPicPr>
          <p:cNvPr id="27651" name="Picture 2" descr="C:\Users\msi\Downloads\танк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773238"/>
            <a:ext cx="74612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7772400" cy="136245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00"/>
                </a:solidFill>
              </a:rPr>
              <a:t>Военная техника</a:t>
            </a:r>
            <a:endParaRPr lang="ru-RU">
              <a:solidFill>
                <a:srgbClr val="FFFF00"/>
              </a:solidFill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1341438"/>
            <a:ext cx="7772400" cy="574675"/>
          </a:xfrm>
        </p:spPr>
        <p:txBody>
          <a:bodyPr/>
          <a:lstStyle/>
          <a:p>
            <a:pPr algn="ctr"/>
            <a:r>
              <a:rPr lang="ru-RU" sz="2800" b="1" smtClean="0"/>
              <a:t>Вездеход А.А. Пороховщикова</a:t>
            </a:r>
          </a:p>
        </p:txBody>
      </p:sp>
      <p:pic>
        <p:nvPicPr>
          <p:cNvPr id="28675" name="Picture 2" descr="C:\Users\msi\Downloads\танк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927225"/>
            <a:ext cx="7123112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>
                <a:solidFill>
                  <a:srgbClr val="FFFF00"/>
                </a:solidFill>
                <a:effectLst/>
              </a:rPr>
              <a:t>Военная техника</a:t>
            </a:r>
            <a:endParaRPr lang="ru-RU">
              <a:effectLst/>
            </a:endParaRPr>
          </a:p>
        </p:txBody>
      </p:sp>
      <p:sp>
        <p:nvSpPr>
          <p:cNvPr id="29698" name="Текст 2"/>
          <p:cNvSpPr>
            <a:spLocks noGrp="1"/>
          </p:cNvSpPr>
          <p:nvPr>
            <p:ph type="body" idx="1"/>
          </p:nvPr>
        </p:nvSpPr>
        <p:spPr>
          <a:xfrm>
            <a:off x="539750" y="1412875"/>
            <a:ext cx="7772400" cy="503238"/>
          </a:xfrm>
        </p:spPr>
        <p:txBody>
          <a:bodyPr/>
          <a:lstStyle/>
          <a:p>
            <a:pPr algn="ctr"/>
            <a:r>
              <a:rPr lang="ru-RU" sz="2800" b="1" smtClean="0"/>
              <a:t>Современный российский танк Т-90</a:t>
            </a:r>
          </a:p>
        </p:txBody>
      </p:sp>
      <p:pic>
        <p:nvPicPr>
          <p:cNvPr id="29699" name="Picture 2" descr="C:\Users\msi\Downloads\танк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838" y="2120900"/>
            <a:ext cx="84693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070" y="260648"/>
            <a:ext cx="8174593" cy="6812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  <a:effectLst/>
              </a:rPr>
              <a:t>Выполняем практическую работу</a:t>
            </a:r>
            <a:endParaRPr lang="ru-RU" sz="4000">
              <a:solidFill>
                <a:srgbClr val="FFFF66"/>
              </a:solidFill>
              <a:effectLst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5123" name="Picture 3" descr="C:\Users\SONYA\Downloads\Безымянныйпар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688" y="1184275"/>
            <a:ext cx="4321175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SONYA\Downloads\Безымянныйбью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9750" y="908050"/>
            <a:ext cx="4745038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6146" name="Picture 2" descr="C:\Users\SONYA\Downloads\лбдюолд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25413"/>
            <a:ext cx="6245225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557338"/>
            <a:ext cx="8642350" cy="4824412"/>
          </a:xfrm>
        </p:spPr>
        <p:txBody>
          <a:bodyPr>
            <a:normAutofit/>
          </a:bodyPr>
          <a:lstStyle/>
          <a:p>
            <a:r>
              <a:rPr lang="ru-RU" sz="4000" b="1" smtClean="0">
                <a:solidFill>
                  <a:srgbClr val="F1E5F0"/>
                </a:solidFill>
              </a:rPr>
              <a:t>– Что интересного узнали во время выполнения и представления проектов?</a:t>
            </a:r>
          </a:p>
          <a:p>
            <a:r>
              <a:rPr lang="ru-RU" sz="4000" b="1" smtClean="0">
                <a:solidFill>
                  <a:srgbClr val="FFFF66"/>
                </a:solidFill>
              </a:rPr>
              <a:t>– Какая листовка понравилась вам больше всего?</a:t>
            </a:r>
          </a:p>
          <a:p>
            <a:r>
              <a:rPr lang="ru-RU" sz="4000" b="1" smtClean="0">
                <a:solidFill>
                  <a:srgbClr val="009900"/>
                </a:solidFill>
              </a:rPr>
              <a:t>– Выступление какой группы было самым ярким?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387</Words>
  <Application>Microsoft Office PowerPoint</Application>
  <PresentationFormat>Экран (4:3)</PresentationFormat>
  <Paragraphs>29</Paragraphs>
  <Slides>16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26</cp:revision>
  <dcterms:created xsi:type="dcterms:W3CDTF">2012-09-17T15:13:52Z</dcterms:created>
  <dcterms:modified xsi:type="dcterms:W3CDTF">2013-05-30T06:38:20Z</dcterms:modified>
</cp:coreProperties>
</file>