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6" r:id="rId2"/>
    <p:sldId id="329" r:id="rId3"/>
    <p:sldId id="367" r:id="rId4"/>
    <p:sldId id="368" r:id="rId5"/>
    <p:sldId id="369" r:id="rId6"/>
    <p:sldId id="370" r:id="rId7"/>
    <p:sldId id="376" r:id="rId8"/>
    <p:sldId id="377" r:id="rId9"/>
    <p:sldId id="372" r:id="rId10"/>
    <p:sldId id="352" r:id="rId11"/>
    <p:sldId id="375" r:id="rId12"/>
    <p:sldId id="350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0033"/>
    <a:srgbClr val="990000"/>
    <a:srgbClr val="000066"/>
    <a:srgbClr val="009900"/>
    <a:srgbClr val="00CC00"/>
    <a:srgbClr val="FFFF66"/>
    <a:srgbClr val="FFCC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9302" autoAdjust="0"/>
    <p:restoredTop sz="89620" autoAdjust="0"/>
  </p:normalViewPr>
  <p:slideViewPr>
    <p:cSldViewPr>
      <p:cViewPr>
        <p:scale>
          <a:sx n="100" d="100"/>
          <a:sy n="100" d="100"/>
        </p:scale>
        <p:origin x="-462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128767C-BBBB-4817-BAC3-63464D34A839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7C8B84E-1C7B-49D4-B1D0-A9AC94279F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2A9DD1-4F47-49DA-9032-F5AC03B7A5D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7B1A0-4B5C-4BD3-A936-764917717937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121C2-C779-4917-931E-63606C11E12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F3639-B2ED-4AD0-9E5C-0D38E867C260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DFA1B-89D6-4F4E-B00B-56B76CC681D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9E900-751A-4020-B5FF-8BFF45F6FC55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93E7A-2C6E-423D-9D3D-D2F13976953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2AC7D-1380-4B6A-AF2D-8EFCB618703B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30912-8BB4-473B-A5D1-E59FC435222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6B472-5F81-4D8D-BB7B-C003A9E086BB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902DA-15C7-4608-ACEF-C62AA5AE8C7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9070E-B339-42BE-9980-EBC61D395DA8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F10E5-6EFB-4CD9-AAF3-D831680D9C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F39AC-E72F-468D-A162-982A47FD637B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74940-B8D8-41EA-B201-4A141D0E228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62B26-3CB9-44E8-A46F-B6203A583FD0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7E6A4-EAE0-4374-8F84-9C0C9A8CB1F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454BB-DBFA-4659-BD5C-A6E570672005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26B7D-4F27-40E6-BDD2-2D04A6CF41C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732F2-F10C-4F9E-868A-A8C4D2015283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42A4B-DA9A-4618-A09E-55D66F375F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C0338-A29B-49EA-9930-7C378EE59D04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EB602-7176-41E2-A122-F59F74B4B5C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0A30CC-498D-4AD2-BC0F-C53A0BFC6632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3DD9D3F-98CF-4462-8A3D-5CE3822F468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9382" y="-315416"/>
            <a:ext cx="7025236" cy="17008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rgbClr val="FFFF66"/>
                </a:solidFill>
                <a:effectLst/>
              </a:rPr>
              <a:t>Что такое симметрия? Симметрия в жизни</a:t>
            </a: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11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5" descr="sov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Софья\Downloads\e5f0a948d92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1489075"/>
            <a:ext cx="3960813" cy="40925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660033"/>
                </a:solidFill>
              </a:rPr>
              <a:t>Как создавать симметричные детали</a:t>
            </a:r>
            <a:r>
              <a:rPr lang="ru-RU" sz="5400" b="1" dirty="0">
                <a:solidFill>
                  <a:srgbClr val="660033"/>
                </a:solidFill>
              </a:rPr>
              <a:t>?</a:t>
            </a:r>
            <a:endParaRPr lang="ru-RU" sz="40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4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8851" y="351450"/>
            <a:ext cx="8208912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000066"/>
                </a:solidFill>
              </a:rPr>
              <a:t>Какую фигуру можно назвать симметричной?</a:t>
            </a:r>
          </a:p>
        </p:txBody>
      </p:sp>
      <p:pic>
        <p:nvPicPr>
          <p:cNvPr id="1026" name="Picture 2" descr="C:\Users\Софья\Downloads\babochki_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9475" y="1844675"/>
            <a:ext cx="7107238" cy="473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9455" y="260648"/>
            <a:ext cx="8064896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000066"/>
                </a:solidFill>
              </a:rPr>
              <a:t>Как называется линия, разделяющая предмет на одинаковые части?</a:t>
            </a:r>
          </a:p>
        </p:txBody>
      </p:sp>
      <p:pic>
        <p:nvPicPr>
          <p:cNvPr id="2050" name="Picture 2" descr="C:\Users\Софья\Downloads\gfgfgf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8063" y="1844675"/>
            <a:ext cx="4608512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188640"/>
            <a:ext cx="8424936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000066"/>
                </a:solidFill>
              </a:rPr>
              <a:t>Как в жизни мы можем использовать свойства симметрии?</a:t>
            </a:r>
          </a:p>
        </p:txBody>
      </p:sp>
      <p:pic>
        <p:nvPicPr>
          <p:cNvPr id="1026" name="Picture 2" descr="C:\Users\msi\Downloads\сим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017713"/>
            <a:ext cx="7559675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msi\Downloads\сим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8538" y="2017713"/>
            <a:ext cx="7019925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88640"/>
            <a:ext cx="8352928" cy="65527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3200">
                <a:solidFill>
                  <a:srgbClr val="660033"/>
                </a:solidFill>
              </a:rPr>
              <a:t>   </a:t>
            </a:r>
            <a:r>
              <a:rPr lang="ru-RU" sz="3200" i="1">
                <a:solidFill>
                  <a:srgbClr val="660033"/>
                </a:solidFill>
              </a:rPr>
              <a:t>Здравствуйте, ребята, пишет вам королева Золотая Осень. Случилась у меня одна неприятность. Гостил в моём доме  однажды  младший братец Ветер и напроказничал. Растрепал и разорвал все мои портреты.  И так мне стало грустно, что хоть плачь. Видела я, какие вы красивые панно из листьев сделали, и решила заказать вам свой портрет, ведь волосы мои как раз из осенних листьев собраны.</a:t>
            </a:r>
          </a:p>
          <a:p>
            <a:pPr algn="r"/>
            <a:r>
              <a:rPr lang="ru-RU" sz="3200" i="1">
                <a:solidFill>
                  <a:srgbClr val="660033"/>
                </a:solidFill>
              </a:rPr>
              <a:t>Золотая Осень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332656"/>
            <a:ext cx="7851648" cy="100811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400" dirty="0" smtClean="0"/>
              <a:t>Схема создания осенних листочков</a:t>
            </a:r>
            <a:endParaRPr lang="ru-RU" sz="4400" dirty="0"/>
          </a:p>
        </p:txBody>
      </p:sp>
      <p:sp>
        <p:nvSpPr>
          <p:cNvPr id="21506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25" y="2211388"/>
            <a:ext cx="4227513" cy="44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211388"/>
            <a:ext cx="4195763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2530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913" y="509588"/>
            <a:ext cx="8812212" cy="615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3555" name="Picture 2" descr="C:\Users\Софья\Downloads\6496303309686481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824412" cy="696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9366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660033"/>
                </a:solidFill>
              </a:rPr>
              <a:t>Как создавать симметричные детали?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ctr" eaLnBrk="1" hangingPunct="1">
              <a:lnSpc>
                <a:spcPct val="9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0000"/>
                </a:solidFill>
              </a:rPr>
              <a:t>         </a:t>
            </a:r>
            <a:r>
              <a:rPr lang="ru-RU" sz="5400" b="1" smtClean="0">
                <a:solidFill>
                  <a:srgbClr val="FF0000"/>
                </a:solidFill>
              </a:rPr>
              <a:t>Я молодец</a:t>
            </a:r>
          </a:p>
          <a:p>
            <a:pPr eaLnBrk="1" hangingPunct="1">
              <a:lnSpc>
                <a:spcPct val="90000"/>
              </a:lnSpc>
            </a:pPr>
            <a:r>
              <a:rPr lang="ru-RU" sz="4400" b="1" smtClean="0">
                <a:solidFill>
                  <a:srgbClr val="00B050"/>
                </a:solidFill>
              </a:rPr>
              <a:t>       </a:t>
            </a:r>
            <a:r>
              <a:rPr lang="ru-RU" sz="4400" b="1" smtClean="0">
                <a:solidFill>
                  <a:srgbClr val="92D050"/>
                </a:solidFill>
              </a:rPr>
              <a:t>Мне нужно ещё поработать</a:t>
            </a:r>
          </a:p>
          <a:p>
            <a:pPr eaLnBrk="1" hangingPunct="1">
              <a:lnSpc>
                <a:spcPct val="90000"/>
              </a:lnSpc>
            </a:pPr>
            <a:r>
              <a:rPr lang="ru-RU" sz="4800" b="1" smtClean="0">
                <a:solidFill>
                  <a:srgbClr val="000066"/>
                </a:solidFill>
              </a:rPr>
              <a:t>       Сегодня не мой день</a:t>
            </a:r>
          </a:p>
          <a:p>
            <a:pPr eaLnBrk="1" hangingPunct="1">
              <a:lnSpc>
                <a:spcPct val="90000"/>
              </a:lnSpc>
            </a:pPr>
            <a:endParaRPr lang="ru-RU" sz="3600" smtClean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68300" y="2636838"/>
            <a:ext cx="647700" cy="6477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68300" y="3465513"/>
            <a:ext cx="647700" cy="6477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68300" y="4292600"/>
            <a:ext cx="649288" cy="64928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>
              <a:defRPr/>
            </a:pPr>
            <a:r>
              <a:rPr lang="ru-RU" sz="6000" smtClean="0">
                <a:solidFill>
                  <a:srgbClr val="FFFF66"/>
                </a:solidFill>
                <a:effectLst/>
              </a:rPr>
              <a:t>Домашнее задание</a:t>
            </a:r>
            <a:endParaRPr lang="ru-RU">
              <a:effectLst/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8385" y="1556792"/>
            <a:ext cx="7920880" cy="49685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3600">
                <a:solidFill>
                  <a:srgbClr val="002060"/>
                </a:solidFill>
              </a:rPr>
              <a:t>   Принести альбом, карандаш, цветные карандаши (лучше акварельные), фломастеры. </a:t>
            </a:r>
          </a:p>
          <a:p>
            <a:pPr algn="just"/>
            <a:r>
              <a:rPr lang="ru-RU" sz="3600">
                <a:solidFill>
                  <a:srgbClr val="002060"/>
                </a:solidFill>
              </a:rPr>
              <a:t>   Из квадратной заготовки размером 6х6 см вырезать листочки (2-3) любой формы для коллективной работы «Осенний букет».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2302</TotalTime>
  <Words>146</Words>
  <Application>Microsoft Office PowerPoint</Application>
  <PresentationFormat>Экран (4:3)</PresentationFormat>
  <Paragraphs>19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Constantia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153</cp:revision>
  <dcterms:created xsi:type="dcterms:W3CDTF">2012-09-17T15:13:52Z</dcterms:created>
  <dcterms:modified xsi:type="dcterms:W3CDTF">2013-12-03T15:37:56Z</dcterms:modified>
</cp:coreProperties>
</file>