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6" r:id="rId2"/>
    <p:sldId id="330" r:id="rId3"/>
    <p:sldId id="329" r:id="rId4"/>
    <p:sldId id="331" r:id="rId5"/>
    <p:sldId id="332" r:id="rId6"/>
    <p:sldId id="333" r:id="rId7"/>
    <p:sldId id="334" r:id="rId8"/>
    <p:sldId id="343" r:id="rId9"/>
    <p:sldId id="336" r:id="rId10"/>
    <p:sldId id="335" r:id="rId11"/>
    <p:sldId id="345" r:id="rId12"/>
    <p:sldId id="346" r:id="rId13"/>
    <p:sldId id="347" r:id="rId14"/>
    <p:sldId id="315" r:id="rId15"/>
    <p:sldId id="344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8000"/>
    <a:srgbClr val="FFFF66"/>
    <a:srgbClr val="000066"/>
    <a:srgbClr val="660033"/>
    <a:srgbClr val="00CC00"/>
    <a:srgbClr val="009900"/>
    <a:srgbClr val="990000"/>
    <a:srgbClr val="FFCC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505" autoAdjust="0"/>
    <p:restoredTop sz="89620" autoAdjust="0"/>
  </p:normalViewPr>
  <p:slideViewPr>
    <p:cSldViewPr>
      <p:cViewPr>
        <p:scale>
          <a:sx n="100" d="100"/>
          <a:sy n="100" d="100"/>
        </p:scale>
        <p:origin x="-270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99FE6D-8786-413F-8991-1B5F6E448F7F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428FD43-5459-4F63-A180-6F451F9B46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56C1A0-90C2-4EE8-836D-2C43BF88E7F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54E74-B5F4-4B4D-A7FD-36BFEA966CAF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D670C-E2B2-4D6F-995A-FB8E72B540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CDFD3-0867-4020-80F1-5F7EB6920E5C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38770-7AF8-4722-8B45-9AE90C9307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E6B0A-8E65-490E-84EA-AF8994A23B01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A9F45-DF1E-4437-82AB-94CE1A9662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FD25B-202E-4625-9689-A078EFE4FD00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12257-CD22-4398-89F7-F36D2C3C95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6214C-BD5A-4B66-9319-C001D20F84B3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C9A11-036E-429C-8041-3AB7EC9920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B686C-BFB3-46F0-A5B1-7B053FF87007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8BD7A-F71B-489E-BBDD-E1E96035C0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F87C2-C64E-45D0-85D1-28C4B07ABCDC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CBCF2-86C3-4D12-85AD-2046058459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F305E-168B-4AE0-B6DC-E0EDC52DA40A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DE6E5-6607-4EB2-86E4-9F09E3694F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91720-D432-412C-B4C8-C5DFCA0B8DDB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90DDC-4C44-42B2-A587-E966CB4E5B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A02D3-AD2C-4FA8-9CAA-4EA62E53C1A3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38900-973E-488E-BEF3-20C1A86079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1C677-2269-44C3-9D13-1A2C41865853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EADAC-560A-4CEA-9F1C-AB0062DB90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602CB9-70C1-48BB-88F6-294249994AA8}" type="datetimeFigureOut">
              <a:rPr lang="ru-RU"/>
              <a:pPr>
                <a:defRPr/>
              </a:pPr>
              <a:t>30.10.2013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1A3FC93-E748-4EDD-A2E5-814DA27900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-459432"/>
            <a:ext cx="7025236" cy="17008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600" dirty="0">
                <a:effectLst/>
              </a:rPr>
              <a:t>Аппликация</a:t>
            </a:r>
            <a:endParaRPr lang="ru-RU" sz="6000" dirty="0">
              <a:solidFill>
                <a:srgbClr val="FFFF66"/>
              </a:solidFill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8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C:\Users\Софья\Downloads\Безымянный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7300" y="1196975"/>
            <a:ext cx="4205288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6387" name="Picture 2" descr="C:\Users\Софья\Downloads\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701675"/>
            <a:ext cx="5545138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носка-облако 3"/>
          <p:cNvSpPr/>
          <p:nvPr/>
        </p:nvSpPr>
        <p:spPr>
          <a:xfrm>
            <a:off x="395288" y="701675"/>
            <a:ext cx="3240087" cy="2222500"/>
          </a:xfrm>
          <a:prstGeom prst="cloudCallout">
            <a:avLst>
              <a:gd name="adj1" fmla="val 71543"/>
              <a:gd name="adj2" fmla="val 37000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0066"/>
                </a:solidFill>
              </a:rPr>
              <a:t>Научите меня рисовать</a:t>
            </a:r>
            <a:endParaRPr lang="ru-RU" sz="28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r>
              <a:rPr lang="ru-RU" sz="3600" i="1" smtClean="0">
                <a:solidFill>
                  <a:srgbClr val="002060"/>
                </a:solidFill>
                <a:latin typeface="Arial" charset="0"/>
              </a:rPr>
              <a:t>.</a:t>
            </a:r>
            <a:endParaRPr lang="ru-RU" smtClean="0"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Как с помощью прямых и округлых линий создавать красивые рисунки?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8188" y="1762125"/>
            <a:ext cx="3063875" cy="227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525" y="4105275"/>
            <a:ext cx="2884488" cy="264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4105275"/>
            <a:ext cx="2947988" cy="25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6013" y="1749425"/>
            <a:ext cx="3081337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074052" y="192567"/>
            <a:ext cx="6984776" cy="13681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Рассмотрите фигуры и скажите, какими линиями они образованы?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4191" y="192567"/>
            <a:ext cx="7813081" cy="13681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660033"/>
                </a:solidFill>
              </a:rPr>
              <a:t>Догадайтесь, почему некоторые фигуры имеют такие названия: треугольник, четырёхугольник, пятиугольник?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02900" y="171929"/>
            <a:ext cx="6984776" cy="13681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А как их назвать одним словом? Как назвать фигуру, у которой много углов?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3933825"/>
            <a:ext cx="4770437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40113" y="1804988"/>
            <a:ext cx="1579562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1804988"/>
            <a:ext cx="3097212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683568" y="116632"/>
            <a:ext cx="7848872" cy="13681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Рассмотрите фигуры и скажите, какими линиями они образованы?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413" y="2193925"/>
            <a:ext cx="4711700" cy="417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56188" y="2205038"/>
            <a:ext cx="36512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827584" y="188640"/>
            <a:ext cx="7436481" cy="15841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660033"/>
                </a:solidFill>
              </a:rPr>
              <a:t>Обведите угловатые фигуры оранжевым цветом, а округлые – голубым. Соедините фигуры с их названиями.</a:t>
            </a:r>
            <a:endParaRPr lang="ru-RU" sz="2800" dirty="0">
              <a:solidFill>
                <a:srgbClr val="660033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1692275" y="3500438"/>
            <a:ext cx="5400675" cy="17287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084888" y="2349500"/>
            <a:ext cx="1150937" cy="3587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 flipV="1">
            <a:off x="2411413" y="5013325"/>
            <a:ext cx="647700" cy="57626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6300788" y="4581525"/>
            <a:ext cx="1584325" cy="6477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3708400" y="3933825"/>
            <a:ext cx="215900" cy="9715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 flipV="1">
            <a:off x="6084888" y="3716338"/>
            <a:ext cx="574675" cy="8651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 flipV="1">
            <a:off x="2555875" y="2924175"/>
            <a:ext cx="3095625" cy="16573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7092950" y="4581525"/>
            <a:ext cx="431800" cy="6477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844675"/>
            <a:ext cx="2514600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8463" y="1844675"/>
            <a:ext cx="2479675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043608" y="260648"/>
            <a:ext cx="7056784" cy="12961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660033"/>
                </a:solidFill>
              </a:rPr>
              <a:t>Назови</a:t>
            </a:r>
            <a:r>
              <a:rPr lang="ru-RU" sz="3600" dirty="0">
                <a:solidFill>
                  <a:srgbClr val="660033"/>
                </a:solidFill>
              </a:rPr>
              <a:t>, из каких фигур составлены </a:t>
            </a:r>
            <a:r>
              <a:rPr lang="ru-RU" sz="3600" dirty="0">
                <a:solidFill>
                  <a:srgbClr val="660033"/>
                </a:solidFill>
              </a:rPr>
              <a:t>игрушки.</a:t>
            </a:r>
            <a:endParaRPr lang="ru-RU" sz="3600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Как с помощью прямых и округлых линий создавать красивые рисунки?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700808"/>
            <a:ext cx="8424936" cy="331236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4000" b="1">
                <a:solidFill>
                  <a:srgbClr val="660033"/>
                </a:solidFill>
              </a:rPr>
              <a:t>   «Одень» куклу на центральном рисунке с помощью геометрических фигур.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8496944" cy="864096"/>
          </a:xfrm>
        </p:spPr>
        <p:txBody>
          <a:bodyPr/>
          <a:lstStyle/>
          <a:p>
            <a:pPr algn="ctr">
              <a:defRPr/>
            </a:pPr>
            <a:r>
              <a:rPr lang="ru-RU" dirty="0" smtClean="0">
                <a:solidFill>
                  <a:srgbClr val="FFFF66"/>
                </a:solidFill>
                <a:effectLst/>
              </a:rPr>
              <a:t>Составьте план работы</a:t>
            </a:r>
            <a:endParaRPr lang="ru-RU" dirty="0">
              <a:solidFill>
                <a:srgbClr val="FFFF66"/>
              </a:solidFill>
              <a:effectLst/>
            </a:endParaRPr>
          </a:p>
        </p:txBody>
      </p:sp>
      <p:sp>
        <p:nvSpPr>
          <p:cNvPr id="2457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814513"/>
            <a:ext cx="3313112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5538" y="1814513"/>
            <a:ext cx="3275012" cy="491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5602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2438" y="692150"/>
            <a:ext cx="3941762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762000"/>
            <a:ext cx="4173537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0513"/>
            <a:ext cx="4313238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14325"/>
            <a:ext cx="41529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650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68313" y="333375"/>
            <a:ext cx="8207375" cy="6335713"/>
          </a:xfrm>
          <a:prstGeom prst="wedgeRoundRectCallout">
            <a:avLst>
              <a:gd name="adj1" fmla="val -19871"/>
              <a:gd name="adj2" fmla="val 4990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660033"/>
                </a:solidFill>
              </a:rPr>
              <a:t>План работы:</a:t>
            </a:r>
          </a:p>
          <a:p>
            <a:pPr algn="just">
              <a:defRPr/>
            </a:pPr>
            <a:r>
              <a:rPr lang="ru-RU" sz="2800" dirty="0">
                <a:solidFill>
                  <a:srgbClr val="660033"/>
                </a:solidFill>
              </a:rPr>
              <a:t>1. Переведи </a:t>
            </a:r>
            <a:r>
              <a:rPr lang="ru-RU" sz="2800" dirty="0">
                <a:solidFill>
                  <a:srgbClr val="660033"/>
                </a:solidFill>
              </a:rPr>
              <a:t>на кальку белые части одежды куклы.</a:t>
            </a:r>
          </a:p>
          <a:p>
            <a:pPr algn="just">
              <a:defRPr/>
            </a:pPr>
            <a:r>
              <a:rPr lang="ru-RU" sz="2800" dirty="0">
                <a:solidFill>
                  <a:srgbClr val="660033"/>
                </a:solidFill>
              </a:rPr>
              <a:t>2. Работая на кальке, выполни узор на юбке прямыми линиями, образовав треугольники.</a:t>
            </a:r>
          </a:p>
          <a:p>
            <a:pPr algn="just">
              <a:defRPr/>
            </a:pPr>
            <a:r>
              <a:rPr lang="ru-RU" sz="2800" dirty="0">
                <a:solidFill>
                  <a:srgbClr val="660033"/>
                </a:solidFill>
              </a:rPr>
              <a:t>3. Переверни кальку и переведи фигуры на цветную бумагу, подбирая цвета под каждую деталь. Бумагу используй экономно.</a:t>
            </a:r>
          </a:p>
          <a:p>
            <a:pPr algn="just">
              <a:defRPr/>
            </a:pPr>
            <a:r>
              <a:rPr lang="ru-RU" sz="2800" dirty="0">
                <a:solidFill>
                  <a:srgbClr val="660033"/>
                </a:solidFill>
              </a:rPr>
              <a:t>4. Вырежи фигуры, осторожно обращаясь с ножницами.</a:t>
            </a:r>
          </a:p>
          <a:p>
            <a:pPr algn="just">
              <a:defRPr/>
            </a:pPr>
            <a:r>
              <a:rPr lang="ru-RU" sz="2800" dirty="0">
                <a:solidFill>
                  <a:srgbClr val="660033"/>
                </a:solidFill>
              </a:rPr>
              <a:t>5. Разложи их на одежде куклы.</a:t>
            </a:r>
          </a:p>
          <a:p>
            <a:pPr algn="just">
              <a:defRPr/>
            </a:pPr>
            <a:r>
              <a:rPr lang="ru-RU" sz="2800" dirty="0">
                <a:solidFill>
                  <a:srgbClr val="660033"/>
                </a:solidFill>
              </a:rPr>
              <a:t>6. Приклей.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0000"/>
                </a:solidFill>
              </a:rPr>
              <a:t>         </a:t>
            </a:r>
            <a:r>
              <a:rPr lang="ru-RU" sz="5400" b="1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smtClean="0">
                <a:solidFill>
                  <a:srgbClr val="00B050"/>
                </a:solidFill>
              </a:rPr>
              <a:t>       </a:t>
            </a:r>
            <a:r>
              <a:rPr lang="ru-RU" sz="4400" b="1" smtClean="0">
                <a:solidFill>
                  <a:srgbClr val="008000"/>
                </a:solidFill>
              </a:rPr>
              <a:t>Мне нужно ещё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smtClean="0">
                <a:solidFill>
                  <a:srgbClr val="000066"/>
                </a:solidFill>
              </a:rPr>
              <a:t>       Сегодня не мой день</a:t>
            </a:r>
          </a:p>
          <a:p>
            <a:pPr eaLnBrk="1" hangingPunct="1">
              <a:lnSpc>
                <a:spcPct val="90000"/>
              </a:lnSpc>
            </a:pPr>
            <a:endParaRPr lang="ru-RU" sz="360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8300" y="2636838"/>
            <a:ext cx="647700" cy="6477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8300" y="3465513"/>
            <a:ext cx="647700" cy="6477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300" y="4292600"/>
            <a:ext cx="649288" cy="64928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1008112"/>
          </a:xfrm>
        </p:spPr>
        <p:txBody>
          <a:bodyPr/>
          <a:lstStyle/>
          <a:p>
            <a:pPr algn="ctr">
              <a:defRPr/>
            </a:pPr>
            <a:r>
              <a:rPr lang="ru-RU" smtClean="0">
                <a:solidFill>
                  <a:srgbClr val="FFFF66"/>
                </a:solidFill>
                <a:effectLst/>
              </a:rPr>
              <a:t>Домашнее </a:t>
            </a:r>
            <a:r>
              <a:rPr lang="ru-RU" err="1" smtClean="0">
                <a:solidFill>
                  <a:srgbClr val="FFFF66"/>
                </a:solidFill>
                <a:effectLst/>
              </a:rPr>
              <a:t>заданее</a:t>
            </a:r>
            <a:endParaRPr lang="ru-RU">
              <a:solidFill>
                <a:srgbClr val="FFFF66"/>
              </a:solidFill>
              <a:effectLst/>
            </a:endParaRPr>
          </a:p>
        </p:txBody>
      </p:sp>
      <p:sp>
        <p:nvSpPr>
          <p:cNvPr id="2969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323850" y="1412875"/>
            <a:ext cx="8569325" cy="4464050"/>
          </a:xfrm>
          <a:prstGeom prst="wedgeRoundRectCallout">
            <a:avLst>
              <a:gd name="adj1" fmla="val -20601"/>
              <a:gd name="adj2" fmla="val 4710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600" b="1" dirty="0">
                <a:solidFill>
                  <a:srgbClr val="000066"/>
                </a:solidFill>
              </a:rPr>
              <a:t>– Принести цветную бумагу, кальку, ножницы, клей, рабочую тетрадь, карандаш, линейку, фломастеры. </a:t>
            </a:r>
          </a:p>
          <a:p>
            <a:pPr>
              <a:defRPr/>
            </a:pPr>
            <a:r>
              <a:rPr lang="ru-RU" sz="3600" b="1" dirty="0">
                <a:solidFill>
                  <a:srgbClr val="000066"/>
                </a:solidFill>
              </a:rPr>
              <a:t>– Продумать, какую игрушку будешь выполнять на следующем уроке.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2147</TotalTime>
  <Words>194</Words>
  <Application>Microsoft Office PowerPoint</Application>
  <PresentationFormat>Экран (4:3)</PresentationFormat>
  <Paragraphs>29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131</cp:revision>
  <dcterms:created xsi:type="dcterms:W3CDTF">2012-09-17T15:13:52Z</dcterms:created>
  <dcterms:modified xsi:type="dcterms:W3CDTF">2013-10-30T14:38:20Z</dcterms:modified>
</cp:coreProperties>
</file>