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424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00BBF-4F5F-477D-B5FF-E8263D663E5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420A5-8F3A-4401-9DC3-A152A648EF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88F4F-5D25-4C27-86F3-B27377C4390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B4C1E-CBC3-4104-958A-E1980C269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CBC91-2B36-4FE6-86FE-9BE65FBA3C1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E0E4C-E0D0-48AB-8E80-169CE3AFD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77C5-AEA9-457B-961E-C272E81129E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D77C-78EC-41F6-A401-914D41D2A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57319-DF63-4692-A57C-B10A911A256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90911-EF38-479A-AEF8-E43D5608C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35787-26FA-43C4-B2CE-5921C70EF69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F686F-4D6A-46F2-86A4-4F81634D6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FA445-303C-4CE4-9B05-37D4E67D95C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DC820-4AFC-4ACC-B9B8-62BCBDFA0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D03DE-3830-4673-A744-E1B43D40FEE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B6478-8240-4445-B794-9836C88D4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DA287-C1B8-4B9D-9407-6DE3A24020B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0DD07-272F-4D6E-BAD1-3C3141949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C8C76-21BF-40F3-B093-2EC16DEC8B4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0E0C9-86CB-4265-8E8A-9EAAD1319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5EAFB-D8FA-46DA-BE79-C143BBA1293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D827-E972-4C33-947C-3A2248536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1548AA-0EC0-4796-86F3-99183E5656B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315511-1D5B-4A4D-B3DA-F3E119E17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3.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Сравнение десятичных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Запишем числа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в виде обыкновенных дробей и сравним: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Нули в конце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записи десятичной дроби</a:t>
            </a:r>
          </a:p>
        </p:txBody>
      </p:sp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2878138" y="2349500"/>
            <a:ext cx="973137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</a:t>
            </a:r>
          </a:p>
        </p:txBody>
      </p: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2878138" y="2870200"/>
            <a:ext cx="973137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987675" y="2924175"/>
            <a:ext cx="720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4" name="TextBox 13"/>
          <p:cNvSpPr txBox="1">
            <a:spLocks noChangeArrowheads="1"/>
          </p:cNvSpPr>
          <p:nvPr/>
        </p:nvSpPr>
        <p:spPr bwMode="auto">
          <a:xfrm>
            <a:off x="1403350" y="2565400"/>
            <a:ext cx="1655763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=</a:t>
            </a:r>
          </a:p>
        </p:txBody>
      </p:sp>
      <p:sp>
        <p:nvSpPr>
          <p:cNvPr id="14345" name="TextBox 14"/>
          <p:cNvSpPr txBox="1">
            <a:spLocks noChangeArrowheads="1"/>
          </p:cNvSpPr>
          <p:nvPr/>
        </p:nvSpPr>
        <p:spPr bwMode="auto">
          <a:xfrm>
            <a:off x="6981825" y="2349500"/>
            <a:ext cx="1262063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260</a:t>
            </a:r>
          </a:p>
        </p:txBody>
      </p:sp>
      <p:sp>
        <p:nvSpPr>
          <p:cNvPr id="14346" name="TextBox 15"/>
          <p:cNvSpPr txBox="1">
            <a:spLocks noChangeArrowheads="1"/>
          </p:cNvSpPr>
          <p:nvPr/>
        </p:nvSpPr>
        <p:spPr bwMode="auto">
          <a:xfrm>
            <a:off x="6981825" y="2870200"/>
            <a:ext cx="11906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092950" y="2924175"/>
            <a:ext cx="10080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8" name="TextBox 17"/>
          <p:cNvSpPr txBox="1">
            <a:spLocks noChangeArrowheads="1"/>
          </p:cNvSpPr>
          <p:nvPr/>
        </p:nvSpPr>
        <p:spPr bwMode="auto">
          <a:xfrm>
            <a:off x="5292725" y="2565400"/>
            <a:ext cx="1871663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 =</a:t>
            </a:r>
          </a:p>
        </p:txBody>
      </p:sp>
      <p:sp>
        <p:nvSpPr>
          <p:cNvPr id="14349" name="TextBox 20"/>
          <p:cNvSpPr txBox="1">
            <a:spLocks noChangeArrowheads="1"/>
          </p:cNvSpPr>
          <p:nvPr/>
        </p:nvSpPr>
        <p:spPr bwMode="auto">
          <a:xfrm>
            <a:off x="250825" y="3538538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В соответствии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 основным свойством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дроби,</a:t>
            </a:r>
          </a:p>
          <a:p>
            <a:pPr algn="ctr"/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следовательно,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0" name="TextBox 21"/>
          <p:cNvSpPr txBox="1">
            <a:spLocks noChangeArrowheads="1"/>
          </p:cNvSpPr>
          <p:nvPr/>
        </p:nvSpPr>
        <p:spPr bwMode="auto">
          <a:xfrm>
            <a:off x="3348038" y="44719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</a:t>
            </a:r>
          </a:p>
        </p:txBody>
      </p:sp>
      <p:sp>
        <p:nvSpPr>
          <p:cNvPr id="14351" name="TextBox 22"/>
          <p:cNvSpPr txBox="1">
            <a:spLocks noChangeArrowheads="1"/>
          </p:cNvSpPr>
          <p:nvPr/>
        </p:nvSpPr>
        <p:spPr bwMode="auto">
          <a:xfrm>
            <a:off x="3348038" y="4992688"/>
            <a:ext cx="9747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457575" y="5048250"/>
            <a:ext cx="720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3" name="TextBox 24"/>
          <p:cNvSpPr txBox="1">
            <a:spLocks noChangeArrowheads="1"/>
          </p:cNvSpPr>
          <p:nvPr/>
        </p:nvSpPr>
        <p:spPr bwMode="auto">
          <a:xfrm>
            <a:off x="4894263" y="4471988"/>
            <a:ext cx="1262062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260</a:t>
            </a:r>
          </a:p>
        </p:txBody>
      </p:sp>
      <p:sp>
        <p:nvSpPr>
          <p:cNvPr id="14354" name="TextBox 25"/>
          <p:cNvSpPr txBox="1">
            <a:spLocks noChangeArrowheads="1"/>
          </p:cNvSpPr>
          <p:nvPr/>
        </p:nvSpPr>
        <p:spPr bwMode="auto">
          <a:xfrm>
            <a:off x="4894263" y="4992688"/>
            <a:ext cx="11906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003800" y="5048250"/>
            <a:ext cx="100806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6" name="TextBox 27"/>
          <p:cNvSpPr txBox="1">
            <a:spLocks noChangeArrowheads="1"/>
          </p:cNvSpPr>
          <p:nvPr/>
        </p:nvSpPr>
        <p:spPr bwMode="auto">
          <a:xfrm>
            <a:off x="3957638" y="4705350"/>
            <a:ext cx="1262062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Такое же рассуждение можно привести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любой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другой десятичной дроби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Нули в конце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записи десятичной дроби</a:t>
            </a:r>
          </a:p>
        </p:txBody>
      </p:sp>
      <p:sp>
        <p:nvSpPr>
          <p:cNvPr id="15365" name="TextBox 28"/>
          <p:cNvSpPr txBox="1">
            <a:spLocks noChangeArrowheads="1"/>
          </p:cNvSpPr>
          <p:nvPr/>
        </p:nvSpPr>
        <p:spPr bwMode="auto">
          <a:xfrm>
            <a:off x="250825" y="292417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5366" name="TextBox 29"/>
          <p:cNvSpPr txBox="1">
            <a:spLocks noChangeArrowheads="1"/>
          </p:cNvSpPr>
          <p:nvPr/>
        </p:nvSpPr>
        <p:spPr bwMode="auto">
          <a:xfrm>
            <a:off x="250825" y="350043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07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07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07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011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011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011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9161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приписать справа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какое угодно количество нулей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получится дробь, равная данной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Нули в конце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записи десятичной дроби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ВЫВОД:</a:t>
            </a:r>
          </a:p>
        </p:txBody>
      </p:sp>
      <p:sp>
        <p:nvSpPr>
          <p:cNvPr id="16390" name="TextBox 10"/>
          <p:cNvSpPr txBox="1">
            <a:spLocks noChangeArrowheads="1"/>
          </p:cNvSpPr>
          <p:nvPr/>
        </p:nvSpPr>
        <p:spPr bwMode="auto">
          <a:xfrm>
            <a:off x="250825" y="3573463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последние цифры нули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отбросив их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получим дробь, равную данной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6391" name="TextBox 11"/>
          <p:cNvSpPr txBox="1">
            <a:spLocks noChangeArrowheads="1"/>
          </p:cNvSpPr>
          <p:nvPr/>
        </p:nvSpPr>
        <p:spPr bwMode="auto">
          <a:xfrm>
            <a:off x="250825" y="53736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Примеры:</a:t>
            </a:r>
          </a:p>
        </p:txBody>
      </p:sp>
      <p:sp>
        <p:nvSpPr>
          <p:cNvPr id="16392" name="TextBox 12"/>
          <p:cNvSpPr txBox="1">
            <a:spLocks noChangeArrowheads="1"/>
          </p:cNvSpPr>
          <p:nvPr/>
        </p:nvSpPr>
        <p:spPr bwMode="auto">
          <a:xfrm>
            <a:off x="250825" y="588010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056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056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Натуральное число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 десятичная дробь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натуральное число</a:t>
            </a:r>
            <a:endParaRPr lang="ru-RU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можно представить в виде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обыкновенной дроби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любым знаменателем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являющимся степенью числа 10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7413" name="TextBox 13"/>
          <p:cNvSpPr txBox="1">
            <a:spLocks noChangeArrowheads="1"/>
          </p:cNvSpPr>
          <p:nvPr/>
        </p:nvSpPr>
        <p:spPr bwMode="auto">
          <a:xfrm>
            <a:off x="250825" y="40767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Пример:</a:t>
            </a:r>
          </a:p>
        </p:txBody>
      </p:sp>
      <p:sp>
        <p:nvSpPr>
          <p:cNvPr id="17414" name="TextBox 14"/>
          <p:cNvSpPr txBox="1">
            <a:spLocks noChangeArrowheads="1"/>
          </p:cNvSpPr>
          <p:nvPr/>
        </p:nvSpPr>
        <p:spPr bwMode="auto">
          <a:xfrm>
            <a:off x="2662238" y="5084763"/>
            <a:ext cx="9731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5" name="TextBox 15"/>
          <p:cNvSpPr txBox="1">
            <a:spLocks noChangeArrowheads="1"/>
          </p:cNvSpPr>
          <p:nvPr/>
        </p:nvSpPr>
        <p:spPr bwMode="auto">
          <a:xfrm>
            <a:off x="2662238" y="5607050"/>
            <a:ext cx="973137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771775" y="5661025"/>
            <a:ext cx="720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7" name="TextBox 17"/>
          <p:cNvSpPr txBox="1">
            <a:spLocks noChangeArrowheads="1"/>
          </p:cNvSpPr>
          <p:nvPr/>
        </p:nvSpPr>
        <p:spPr bwMode="auto">
          <a:xfrm>
            <a:off x="1692275" y="5300663"/>
            <a:ext cx="10795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3419475" y="5300663"/>
            <a:ext cx="7207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</p:txBody>
      </p:sp>
      <p:sp>
        <p:nvSpPr>
          <p:cNvPr id="17419" name="TextBox 19"/>
          <p:cNvSpPr txBox="1">
            <a:spLocks noChangeArrowheads="1"/>
          </p:cNvSpPr>
          <p:nvPr/>
        </p:nvSpPr>
        <p:spPr bwMode="auto">
          <a:xfrm>
            <a:off x="3886200" y="5084763"/>
            <a:ext cx="13335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20" name="TextBox 20"/>
          <p:cNvSpPr txBox="1">
            <a:spLocks noChangeArrowheads="1"/>
          </p:cNvSpPr>
          <p:nvPr/>
        </p:nvSpPr>
        <p:spPr bwMode="auto">
          <a:xfrm>
            <a:off x="3886200" y="5607050"/>
            <a:ext cx="13335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995738" y="5661025"/>
            <a:ext cx="122396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2" name="TextBox 22"/>
          <p:cNvSpPr txBox="1">
            <a:spLocks noChangeArrowheads="1"/>
          </p:cNvSpPr>
          <p:nvPr/>
        </p:nvSpPr>
        <p:spPr bwMode="auto">
          <a:xfrm>
            <a:off x="5148263" y="5300663"/>
            <a:ext cx="7191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</p:txBody>
      </p:sp>
      <p:sp>
        <p:nvSpPr>
          <p:cNvPr id="17423" name="TextBox 23"/>
          <p:cNvSpPr txBox="1">
            <a:spLocks noChangeArrowheads="1"/>
          </p:cNvSpPr>
          <p:nvPr/>
        </p:nvSpPr>
        <p:spPr bwMode="auto">
          <a:xfrm>
            <a:off x="5686425" y="5084763"/>
            <a:ext cx="16224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4000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24" name="TextBox 24"/>
          <p:cNvSpPr txBox="1">
            <a:spLocks noChangeArrowheads="1"/>
          </p:cNvSpPr>
          <p:nvPr/>
        </p:nvSpPr>
        <p:spPr bwMode="auto">
          <a:xfrm>
            <a:off x="5686425" y="5607050"/>
            <a:ext cx="16224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5795963" y="5661025"/>
            <a:ext cx="143986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6" name="TextBox 27"/>
          <p:cNvSpPr txBox="1">
            <a:spLocks noChangeArrowheads="1"/>
          </p:cNvSpPr>
          <p:nvPr/>
        </p:nvSpPr>
        <p:spPr bwMode="auto">
          <a:xfrm>
            <a:off x="7235825" y="5300663"/>
            <a:ext cx="1223963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…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Натуральное число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 десятичная дробь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3048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Любое натуральное число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можно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записать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в виде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приписав справа от него запятую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 после запятой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какое угодно количество нулей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8437" name="TextBox 26"/>
          <p:cNvSpPr txBox="1">
            <a:spLocks noChangeArrowheads="1"/>
          </p:cNvSpPr>
          <p:nvPr/>
        </p:nvSpPr>
        <p:spPr bwMode="auto">
          <a:xfrm>
            <a:off x="250825" y="44370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Примеры:</a:t>
            </a:r>
          </a:p>
        </p:txBody>
      </p:sp>
      <p:sp>
        <p:nvSpPr>
          <p:cNvPr id="18438" name="TextBox 28"/>
          <p:cNvSpPr txBox="1">
            <a:spLocks noChangeArrowheads="1"/>
          </p:cNvSpPr>
          <p:nvPr/>
        </p:nvSpPr>
        <p:spPr bwMode="auto">
          <a:xfrm>
            <a:off x="250825" y="4943475"/>
            <a:ext cx="8642350" cy="1231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1268413"/>
            <a:ext cx="8642350" cy="46164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Представим числа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989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012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виде обыкновенных дробей и сравним их: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равним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числа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989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012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 разрядам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Результат, конечно, получается тот же самый: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89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&gt;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 как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целые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части этих дробей равны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различаются цифры в разряде десятых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 десятых больше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чем 0 десятых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2733675" y="1989138"/>
            <a:ext cx="151606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989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2" name="TextBox 11"/>
          <p:cNvSpPr txBox="1">
            <a:spLocks noChangeArrowheads="1"/>
          </p:cNvSpPr>
          <p:nvPr/>
        </p:nvSpPr>
        <p:spPr bwMode="auto">
          <a:xfrm>
            <a:off x="2700338" y="2509838"/>
            <a:ext cx="1549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843213" y="2565400"/>
            <a:ext cx="129698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4" name="TextBox 13"/>
          <p:cNvSpPr txBox="1">
            <a:spLocks noChangeArrowheads="1"/>
          </p:cNvSpPr>
          <p:nvPr/>
        </p:nvSpPr>
        <p:spPr bwMode="auto">
          <a:xfrm>
            <a:off x="2339975" y="2222500"/>
            <a:ext cx="53975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5" name="TextBox 14"/>
          <p:cNvSpPr txBox="1">
            <a:spLocks noChangeArrowheads="1"/>
          </p:cNvSpPr>
          <p:nvPr/>
        </p:nvSpPr>
        <p:spPr bwMode="auto">
          <a:xfrm>
            <a:off x="5216525" y="1989138"/>
            <a:ext cx="151606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6" name="TextBox 15"/>
          <p:cNvSpPr txBox="1">
            <a:spLocks noChangeArrowheads="1"/>
          </p:cNvSpPr>
          <p:nvPr/>
        </p:nvSpPr>
        <p:spPr bwMode="auto">
          <a:xfrm>
            <a:off x="5181600" y="2509838"/>
            <a:ext cx="1550988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326063" y="2565400"/>
            <a:ext cx="1295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8" name="TextBox 17"/>
          <p:cNvSpPr txBox="1">
            <a:spLocks noChangeArrowheads="1"/>
          </p:cNvSpPr>
          <p:nvPr/>
        </p:nvSpPr>
        <p:spPr bwMode="auto">
          <a:xfrm>
            <a:off x="4821238" y="2222500"/>
            <a:ext cx="541337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9" name="TextBox 18"/>
          <p:cNvSpPr txBox="1">
            <a:spLocks noChangeArrowheads="1"/>
          </p:cNvSpPr>
          <p:nvPr/>
        </p:nvSpPr>
        <p:spPr bwMode="auto">
          <a:xfrm>
            <a:off x="4284663" y="2135188"/>
            <a:ext cx="53975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000" b="1">
                <a:latin typeface="Verdana" pitchFamily="34" charset="0"/>
                <a:ea typeface="Verdana" pitchFamily="34" charset="0"/>
                <a:cs typeface="Verdana" pitchFamily="34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сравнивают так же,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как натуральные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разрядам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5" name="TextBox 19"/>
          <p:cNvSpPr txBox="1">
            <a:spLocks noChangeArrowheads="1"/>
          </p:cNvSpPr>
          <p:nvPr/>
        </p:nvSpPr>
        <p:spPr bwMode="auto">
          <a:xfrm>
            <a:off x="250825" y="3573463"/>
            <a:ext cx="8642350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Такой способ сравнения десятичных дробей</a:t>
            </a:r>
            <a:endParaRPr lang="en-US" sz="21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значительно проще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21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чем способ, основанный на</a:t>
            </a:r>
            <a:endParaRPr lang="en-US" sz="21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преобразовании</a:t>
            </a:r>
            <a:r>
              <a:rPr lang="en-US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 в обыкновенные</a:t>
            </a:r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0486" name="TextBox 20"/>
          <p:cNvSpPr txBox="1">
            <a:spLocks noChangeArrowheads="1"/>
          </p:cNvSpPr>
          <p:nvPr/>
        </p:nvSpPr>
        <p:spPr bwMode="auto">
          <a:xfrm>
            <a:off x="250825" y="5013325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Действия над десятичными дробями почти не отличают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я от действий с натуральными числами и поэтому зачастую оказываются значительно проще, чем действия с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обыкновенными дробями.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250825" y="3429000"/>
            <a:ext cx="8640763" cy="3278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Сравните десятичные дроби: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12,23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12,24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1256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1246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2346568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2346578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3456346,34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3456346,54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24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12345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1,54321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900,000010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900,000100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1511" name="TextBox 14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десятичных дробей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252413" y="1773238"/>
            <a:ext cx="8639175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Верно ли равенство: 23,234 = 23,23400000000000000?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Аргументируйте свой ответ.</a:t>
            </a:r>
          </a:p>
        </p:txBody>
      </p:sp>
      <p:sp>
        <p:nvSpPr>
          <p:cNvPr id="21513" name="TextBox 14"/>
          <p:cNvSpPr txBox="1">
            <a:spLocks noChangeArrowheads="1"/>
          </p:cNvSpPr>
          <p:nvPr/>
        </p:nvSpPr>
        <p:spPr bwMode="auto">
          <a:xfrm>
            <a:off x="250825" y="258762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Верно ли равенство: 500,00000000 = 500,00000?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Аргументируйте свой ответ.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407</Words>
  <Application>Microsoft Office PowerPoint</Application>
  <PresentationFormat>Экран (4:3)</PresentationFormat>
  <Paragraphs>133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109</cp:revision>
  <dcterms:created xsi:type="dcterms:W3CDTF">2012-12-15T11:02:59Z</dcterms:created>
  <dcterms:modified xsi:type="dcterms:W3CDTF">2013-12-11T05:55:11Z</dcterms:modified>
</cp:coreProperties>
</file>