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70" r:id="rId12"/>
    <p:sldId id="273" r:id="rId13"/>
    <p:sldId id="271" r:id="rId14"/>
    <p:sldId id="272" r:id="rId15"/>
    <p:sldId id="274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000066"/>
    <a:srgbClr val="00CC00"/>
    <a:srgbClr val="FF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AD0E5-59BB-435F-9656-AA784C174E30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99A8A9-0024-4D68-9B21-46FBC660E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C778-2453-4CF6-A7CE-AB93A0CE32EA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5E6-CBDD-451A-8343-265022734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820E-E3AF-4E4B-BB6A-904D85BC060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700C-A5A3-4B6E-9E28-4FB211B70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A897-239D-4970-8E43-9B7F7C9BF2A0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0074-0ED2-4E98-8DF7-9D6A44E66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FC72-EFA1-4D1B-8B05-8BDB902499C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CC88-5FFA-408A-BF95-380EC20D6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365F-2AAD-4A08-9E2C-B185187E257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5177-4BED-4DC9-B8F8-827A69048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1E35-591D-4D30-8FF0-04458FE54D69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C89D-63F9-4D2E-BFFC-1B84EF333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2B6F-A09F-4FA4-971C-B3CE87C85B94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D332-1840-4E41-A6E0-E6A971743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4017-A8A1-4D36-847B-0A2BAB75DE1F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B42F-4063-41F8-A618-06759BC4A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3246-D274-4F7E-958B-C890D5947AE1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123E-952F-44FE-BCC9-EDF21E6FD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A9DF-BF45-4472-8319-0440259F52F8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0B1-C306-4825-B0B5-245DA2B44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A6BC-A868-473E-971A-966E04516E54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1A22-1504-4847-BB5E-E69B9194D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EBA2-F03F-4268-8994-8FE8C196B95E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8195B-339D-45F2-AD70-A3EC9FA5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116632"/>
            <a:ext cx="8938383" cy="14743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effectLst/>
              </a:rPr>
              <a:t>Натюрморт. Рисуем </a:t>
            </a:r>
            <a:r>
              <a:rPr lang="ru-RU" sz="4400" dirty="0" smtClean="0">
                <a:effectLst/>
              </a:rPr>
              <a:t>по представлению</a:t>
            </a:r>
            <a:endParaRPr lang="ru-RU" sz="4400" dirty="0"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075" y="5394325"/>
            <a:ext cx="8237538" cy="1203325"/>
          </a:xfrm>
        </p:spPr>
        <p:txBody>
          <a:bodyPr/>
          <a:lstStyle/>
          <a:p>
            <a:pPr marR="0"/>
            <a:r>
              <a:rPr lang="ru-RU" smtClean="0">
                <a:solidFill>
                  <a:srgbClr val="000066"/>
                </a:solidFill>
              </a:rPr>
              <a:t>Изобразительное искусство. 2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-</a:t>
            </a:r>
            <a:r>
              <a:rPr lang="ru-RU" smtClean="0">
                <a:solidFill>
                  <a:srgbClr val="000066"/>
                </a:solidFill>
              </a:rPr>
              <a:t>й класс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R="0"/>
            <a:r>
              <a:rPr lang="ru-RU" smtClean="0">
                <a:solidFill>
                  <a:srgbClr val="000066"/>
                </a:solidFill>
              </a:rPr>
              <a:t>Урок 16</a:t>
            </a:r>
            <a:r>
              <a:rPr lang="ru-RU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19283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 descr="C:\Users\msi\Downloads\рисунок\267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803400"/>
            <a:ext cx="442436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5121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Выражение решения проблемы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2133600"/>
            <a:ext cx="7772400" cy="2159000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FFC000"/>
                </a:solidFill>
              </a:rPr>
              <a:t>Что привлекательного в натюрморте?</a:t>
            </a:r>
          </a:p>
          <a:p>
            <a:pPr algn="ctr"/>
            <a:endParaRPr lang="ru-RU" sz="6000" b="1" smtClean="0">
              <a:solidFill>
                <a:srgbClr val="002060"/>
              </a:solidFill>
            </a:endParaRPr>
          </a:p>
          <a:p>
            <a:pPr algn="ctr"/>
            <a:endParaRPr lang="ru-RU" sz="5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msi\Downloads\нат ц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79883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0"/>
            <a:ext cx="8493125" cy="206057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Рассмотри разные натюрморты и выполни в альбоме свой натюрморт по представлению</a:t>
            </a:r>
            <a:r>
              <a:rPr lang="ru-RU" sz="2800" b="1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404813"/>
            <a:ext cx="7345362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C:\Users\msi\Downloads\рисунок с н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696913"/>
            <a:ext cx="8483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19" name="Picture 3" descr="C:\Users\msi\Downloads\ябло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9914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587375"/>
            <a:ext cx="82169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5040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CC00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B0F0"/>
                </a:solidFill>
              </a:rPr>
              <a:t>– Задание выполнено в полном объёме? Без ошибок?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0000"/>
                </a:solidFill>
              </a:rPr>
              <a:t>– Ты выполнил работу самостоятельно или с помощью? 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algn="ctr">
              <a:lnSpc>
                <a:spcPct val="90000"/>
              </a:lnSpc>
            </a:pPr>
            <a:endParaRPr lang="ru-RU" sz="3700" b="1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1844675"/>
            <a:ext cx="7772400" cy="4176713"/>
          </a:xfrm>
        </p:spPr>
        <p:txBody>
          <a:bodyPr/>
          <a:lstStyle/>
          <a:p>
            <a:pPr algn="just"/>
            <a:endParaRPr lang="ru-RU" sz="48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288" y="1484313"/>
            <a:ext cx="8424862" cy="5184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Принести альбом, цветные карандаши (лучше всего акварельные</a:t>
            </a:r>
            <a:r>
              <a:rPr lang="ru-RU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или краски (гуашь). </a:t>
            </a:r>
            <a:endParaRPr lang="ru-RU" sz="5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900113" y="6038850"/>
            <a:ext cx="7772400" cy="819150"/>
          </a:xfrm>
        </p:spPr>
        <p:txBody>
          <a:bodyPr/>
          <a:lstStyle/>
          <a:p>
            <a:pPr algn="ctr"/>
            <a:endParaRPr lang="ru-RU" sz="4000" smtClean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msi\Downloads\столетня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2645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601663" y="5876925"/>
            <a:ext cx="7772400" cy="981075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000066"/>
                </a:solidFill>
              </a:rPr>
              <a:t>Голландский натюрморт</a:t>
            </a:r>
          </a:p>
        </p:txBody>
      </p:sp>
      <p:pic>
        <p:nvPicPr>
          <p:cNvPr id="2050" name="Picture 2" descr="C:\Users\msi\Downloads\гол нат 17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20713"/>
            <a:ext cx="6402388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412875"/>
            <a:ext cx="7772400" cy="49688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smtClean="0">
                <a:solidFill>
                  <a:srgbClr val="9BD0D5"/>
                </a:solidFill>
                <a:latin typeface="Times New Roman" pitchFamily="18" charset="0"/>
                <a:cs typeface="Times New Roman" pitchFamily="18" charset="0"/>
              </a:rPr>
              <a:t>Что привлекательного в натюрморте?</a:t>
            </a:r>
          </a:p>
          <a:p>
            <a:pPr algn="ctr">
              <a:lnSpc>
                <a:spcPct val="90000"/>
              </a:lnSpc>
            </a:pPr>
            <a:endParaRPr lang="ru-RU" sz="6000" b="1" smtClean="0">
              <a:solidFill>
                <a:srgbClr val="BDDF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907337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5400">
              <a:solidFill>
                <a:srgbClr val="FFC000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468313" y="6092825"/>
            <a:ext cx="8135937" cy="5746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Елизавета Говорова «Натюрморт»</a:t>
            </a:r>
          </a:p>
        </p:txBody>
      </p:sp>
      <p:pic>
        <p:nvPicPr>
          <p:cNvPr id="3074" name="Picture 2" descr="C:\Users\msi\Downloads\рисунок\artlib_gallery-38860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60102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79388" y="0"/>
            <a:ext cx="8964612" cy="1484313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Какую задачу ставила перед собой художница?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90500" y="260350"/>
            <a:ext cx="8785225" cy="143986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Что она хотела передать в своём натюрморте?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6637"/>
            <a:ext cx="7772400" cy="600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772400" cy="5732462"/>
          </a:xfrm>
        </p:spPr>
        <p:txBody>
          <a:bodyPr/>
          <a:lstStyle/>
          <a:p>
            <a:pPr algn="ctr"/>
            <a:endParaRPr lang="ru-RU" sz="29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14363" y="1085850"/>
            <a:ext cx="8353425" cy="56165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>
                <a:solidFill>
                  <a:srgbClr val="002060"/>
                </a:solidFill>
              </a:rPr>
              <a:t>1. Какое впечатление производит на вас этот натюрморт? Какое настроение вызывает?</a:t>
            </a:r>
          </a:p>
          <a:p>
            <a:r>
              <a:rPr lang="ru-RU" sz="3200" b="1">
                <a:solidFill>
                  <a:srgbClr val="002060"/>
                </a:solidFill>
              </a:rPr>
              <a:t>2. Что изображено на натюрморте? </a:t>
            </a:r>
          </a:p>
          <a:p>
            <a:r>
              <a:rPr lang="ru-RU" sz="3200" b="1">
                <a:solidFill>
                  <a:srgbClr val="002060"/>
                </a:solidFill>
              </a:rPr>
              <a:t>3. Какие использованы цвета (тёплые или холодные, дополнительные или родственные)?</a:t>
            </a:r>
          </a:p>
          <a:p>
            <a:r>
              <a:rPr lang="ru-RU" sz="3200" b="1">
                <a:solidFill>
                  <a:srgbClr val="002060"/>
                </a:solidFill>
              </a:rPr>
              <a:t>4. Какой предмет больше всего привлекает внимание на картине?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9750" y="5948363"/>
            <a:ext cx="8208963" cy="909637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0066"/>
                </a:solidFill>
              </a:rPr>
              <a:t>Илья Машков «Натюрморт со сливами»</a:t>
            </a:r>
          </a:p>
        </p:txBody>
      </p:sp>
      <p:pic>
        <p:nvPicPr>
          <p:cNvPr id="4098" name="Picture 2" descr="C:\Users\msi\Downloads\машков нат со с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77925"/>
            <a:ext cx="68230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323850" y="6165850"/>
            <a:ext cx="8496300" cy="6921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Павел Кузнецов «Утро»</a:t>
            </a:r>
          </a:p>
        </p:txBody>
      </p:sp>
      <p:pic>
        <p:nvPicPr>
          <p:cNvPr id="5122" name="Picture 2" descr="C:\Users\msi\Downloads\кузнецов ут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8913"/>
            <a:ext cx="541655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145463" cy="5329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100" b="1" smtClean="0">
                <a:solidFill>
                  <a:srgbClr val="FFE68C"/>
                </a:solidFill>
              </a:rPr>
              <a:t>– Что тебе нужно было сделать?</a:t>
            </a:r>
          </a:p>
          <a:p>
            <a:pPr>
              <a:lnSpc>
                <a:spcPct val="80000"/>
              </a:lnSpc>
            </a:pPr>
            <a:r>
              <a:rPr lang="ru-RU" sz="4100" b="1" smtClean="0">
                <a:solidFill>
                  <a:srgbClr val="D4B0D2"/>
                </a:solidFill>
              </a:rPr>
              <a:t>– Задание выполнено в полном объёме? Без ошибок?</a:t>
            </a:r>
          </a:p>
          <a:p>
            <a:pPr>
              <a:lnSpc>
                <a:spcPct val="80000"/>
              </a:lnSpc>
            </a:pPr>
            <a:r>
              <a:rPr lang="ru-RU" sz="4100" b="1" smtClean="0">
                <a:solidFill>
                  <a:srgbClr val="002060"/>
                </a:solidFill>
              </a:rPr>
              <a:t>– Ты выполнил работу самостоятельно или с помощью? С чьей? </a:t>
            </a:r>
          </a:p>
          <a:p>
            <a:pPr>
              <a:lnSpc>
                <a:spcPct val="80000"/>
              </a:lnSpc>
            </a:pPr>
            <a:r>
              <a:rPr lang="ru-RU" sz="4100" b="1" smtClean="0">
                <a:solidFill>
                  <a:srgbClr val="7B3913"/>
                </a:solidFill>
              </a:rPr>
              <a:t>– Как бы ты оценил свою работу?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C000"/>
                </a:solidFill>
              </a:rPr>
              <a:t>Оцени свой ответ:</a:t>
            </a: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165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29</cp:revision>
  <dcterms:created xsi:type="dcterms:W3CDTF">2012-09-17T15:13:52Z</dcterms:created>
  <dcterms:modified xsi:type="dcterms:W3CDTF">2012-12-23T18:36:01Z</dcterms:modified>
</cp:coreProperties>
</file>