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66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F4D10"/>
    <a:srgbClr val="008000"/>
    <a:srgbClr val="800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24" autoAdjust="0"/>
    <p:restoredTop sz="94438" autoAdjust="0"/>
  </p:normalViewPr>
  <p:slideViewPr>
    <p:cSldViewPr>
      <p:cViewPr varScale="1">
        <p:scale>
          <a:sx n="68" d="100"/>
          <a:sy n="68" d="100"/>
        </p:scale>
        <p:origin x="-804" y="-108"/>
      </p:cViewPr>
      <p:guideLst>
        <p:guide orient="horz" pos="338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1B69C-6F46-4BAB-850C-CFE4B431F62D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A4CCA-C751-40C5-A26F-BC7A43719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29A2C-9305-4E03-AE63-DA0A8F165569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56ED2-C16B-413A-BA5F-CE97AE6F2B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A5FBB-92B7-4A93-B807-212978F047B0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80689-2F81-4E6C-8560-C379D41BDE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84227-827A-41F3-9E07-9B8FA8A7FFD8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AC1B1-7140-4548-930A-B06ABA893F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28DEA-DE17-4CFC-905E-21CFDE2413F1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2ABC7-C057-48B8-81DB-AE5B64629A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B6926-C58D-4E39-BA20-5109EF608C56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0F6DB-5392-4A58-83DF-C8876AA5F2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70808-23A7-4584-A2B9-20984BFFD008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58C2D-C97F-409D-A305-8DB557B3B3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5EB97-023C-4F54-A5FB-CC41927EC8EB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1185B-14F6-4735-B8B3-2789063C1D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25DB0-8236-4D7B-B144-0CBFD453B8AE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538BA-06A3-4A47-88E1-5FF14E9697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69271-12E4-4108-B507-0AB6A6C5F1A9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03098-60B1-4783-9426-84C64F33D5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D203D-B2B4-47D3-96D2-87621747D313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58BF1-D071-4D40-B044-15AF227E76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28BD828-C9AD-476D-90C0-A4FB23A8E14C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C5CB1A3-3BE7-4747-ACA2-19F7626113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54038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Параллельные прямые</a:t>
            </a:r>
          </a:p>
        </p:txBody>
      </p:sp>
      <p:sp>
        <p:nvSpPr>
          <p:cNvPr id="13314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</a:t>
            </a: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54038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III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ЭЛЕМЕНТЫ ГЕОМЕТРИИ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33242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Углы </a:t>
            </a:r>
            <a:r>
              <a:rPr lang="ru-RU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β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 (см. чертежи) называются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соответственными</a:t>
            </a:r>
            <a:r>
              <a:rPr lang="ru-RU" sz="35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– они занимают одинаковые положения на «перекрёстках», образуемых секущей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с каждой из прямых.</a:t>
            </a:r>
            <a:endParaRPr lang="en-US" sz="3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253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Параллельные прямые</a:t>
            </a:r>
          </a:p>
        </p:txBody>
      </p:sp>
      <p:sp>
        <p:nvSpPr>
          <p:cNvPr id="2253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Соответственные углы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13" y="4652963"/>
            <a:ext cx="8640762" cy="20955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6781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Характеристическое свойство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параллельных прямых</a:t>
            </a: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позволяет строить прямую,</a:t>
            </a: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параллельную данной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с помощью линейки и угольника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(или двух угольников).</a:t>
            </a:r>
          </a:p>
        </p:txBody>
      </p:sp>
      <p:pic>
        <p:nvPicPr>
          <p:cNvPr id="2355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Параллельные прямые</a:t>
            </a:r>
          </a:p>
        </p:txBody>
      </p:sp>
      <p:sp>
        <p:nvSpPr>
          <p:cNvPr id="23556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Соответственные углы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650" y="4076700"/>
            <a:ext cx="8639175" cy="183673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825" y="4076700"/>
            <a:ext cx="8640763" cy="183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Из характеристического свойства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параллельных прямых следует, что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прямая, перпендикулярная одной из параллельных прямых, перпендикулярна также и другой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</p:txBody>
      </p:sp>
      <p:pic>
        <p:nvPicPr>
          <p:cNvPr id="2457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Параллельные прямые</a:t>
            </a:r>
          </a:p>
        </p:txBody>
      </p:sp>
      <p:sp>
        <p:nvSpPr>
          <p:cNvPr id="24580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Расстояние между параллельными прямыми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1375" y="4724400"/>
            <a:ext cx="4908550" cy="201771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4582" name="TextBox 8"/>
          <p:cNvSpPr txBox="1">
            <a:spLocks noChangeArrowheads="1"/>
          </p:cNvSpPr>
          <p:nvPr/>
        </p:nvSpPr>
        <p:spPr bwMode="auto">
          <a:xfrm>
            <a:off x="250825" y="2997200"/>
            <a:ext cx="8642350" cy="16303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Отрезок этой прямой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заключённый между параллельными прямыми, называется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общим перпендикуляром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параллельных прямых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6002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Длина любого общего перпендикуляра двух данных параллельных прямых одна и та же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она не зависит от того, где именно проведён этот перпендикуляр.</a:t>
            </a:r>
          </a:p>
        </p:txBody>
      </p:sp>
      <p:pic>
        <p:nvPicPr>
          <p:cNvPr id="2560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Параллельные прямые</a:t>
            </a:r>
          </a:p>
        </p:txBody>
      </p:sp>
      <p:sp>
        <p:nvSpPr>
          <p:cNvPr id="25604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Расстояние между параллельными прямыми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600" y="4673600"/>
            <a:ext cx="3457575" cy="14192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46063" y="2924175"/>
            <a:ext cx="8640762" cy="12477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Это свойство часто выражают словами «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параллельные прямые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являются равноотстоящими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».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4221163"/>
            <a:ext cx="5041900" cy="22463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Расстоянием между параллельными прямыми называется длина их общего перпендикуляра.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6626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26628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6630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Как могут быть расположены две прямые на плоскости?</a:t>
            </a:r>
          </a:p>
        </p:txBody>
      </p:sp>
      <p:sp>
        <p:nvSpPr>
          <p:cNvPr id="26631" name="TextBox 15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Параллельные прямые</a:t>
            </a:r>
          </a:p>
        </p:txBody>
      </p:sp>
      <p:sp>
        <p:nvSpPr>
          <p:cNvPr id="26632" name="TextBox 14"/>
          <p:cNvSpPr txBox="1">
            <a:spLocks noChangeArrowheads="1"/>
          </p:cNvSpPr>
          <p:nvPr/>
        </p:nvSpPr>
        <p:spPr bwMode="auto">
          <a:xfrm>
            <a:off x="250825" y="2278063"/>
            <a:ext cx="8640763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Какая прямая называется секущей?</a:t>
            </a:r>
          </a:p>
        </p:txBody>
      </p:sp>
      <p:sp>
        <p:nvSpPr>
          <p:cNvPr id="26633" name="TextBox 14"/>
          <p:cNvSpPr txBox="1">
            <a:spLocks noChangeArrowheads="1"/>
          </p:cNvSpPr>
          <p:nvPr/>
        </p:nvSpPr>
        <p:spPr bwMode="auto">
          <a:xfrm>
            <a:off x="250825" y="2781300"/>
            <a:ext cx="8640763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Как можно проверить, являются ли две данные прямые параллельными?</a:t>
            </a:r>
          </a:p>
        </p:txBody>
      </p:sp>
      <p:sp>
        <p:nvSpPr>
          <p:cNvPr id="26634" name="TextBox 14"/>
          <p:cNvSpPr txBox="1">
            <a:spLocks noChangeArrowheads="1"/>
          </p:cNvSpPr>
          <p:nvPr/>
        </p:nvSpPr>
        <p:spPr bwMode="auto">
          <a:xfrm>
            <a:off x="250825" y="4508500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Какие углы называются соответственными?</a:t>
            </a:r>
          </a:p>
        </p:txBody>
      </p:sp>
      <p:sp>
        <p:nvSpPr>
          <p:cNvPr id="26635" name="TextBox 14"/>
          <p:cNvSpPr txBox="1">
            <a:spLocks noChangeArrowheads="1"/>
          </p:cNvSpPr>
          <p:nvPr/>
        </p:nvSpPr>
        <p:spPr bwMode="auto">
          <a:xfrm>
            <a:off x="250825" y="3644900"/>
            <a:ext cx="8640763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Как звучит характеристическое свойство параллельных прямых?</a:t>
            </a:r>
          </a:p>
        </p:txBody>
      </p:sp>
      <p:sp>
        <p:nvSpPr>
          <p:cNvPr id="26636" name="TextBox 14"/>
          <p:cNvSpPr txBox="1">
            <a:spLocks noChangeArrowheads="1"/>
          </p:cNvSpPr>
          <p:nvPr/>
        </p:nvSpPr>
        <p:spPr bwMode="auto">
          <a:xfrm>
            <a:off x="250825" y="5013325"/>
            <a:ext cx="8640763" cy="4270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Что такое общи</a:t>
            </a:r>
            <a:r>
              <a:rPr lang="ru-RU" sz="2200"/>
              <a:t>й</a:t>
            </a:r>
            <a:r>
              <a:rPr lang="ru-RU" sz="2200">
                <a:latin typeface="Verdana" pitchFamily="34" charset="0"/>
              </a:rPr>
              <a:t> перпендикуляр параллельных прямых?</a:t>
            </a:r>
          </a:p>
        </p:txBody>
      </p:sp>
      <p:sp>
        <p:nvSpPr>
          <p:cNvPr id="26637" name="TextBox 14"/>
          <p:cNvSpPr txBox="1">
            <a:spLocks noChangeArrowheads="1"/>
          </p:cNvSpPr>
          <p:nvPr/>
        </p:nvSpPr>
        <p:spPr bwMode="auto">
          <a:xfrm>
            <a:off x="250825" y="5516563"/>
            <a:ext cx="8640763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Чему равно расстояние между двумя данными параллельными прямыми?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9399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Две различные прямые на плоскости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могут пересекаться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причём только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в единственной точке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а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могут не пересекаться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(то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есть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не иметь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общих то чек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</a:p>
        </p:txBody>
      </p:sp>
      <p:pic>
        <p:nvPicPr>
          <p:cNvPr id="1433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Параллельные прямые</a:t>
            </a:r>
          </a:p>
        </p:txBody>
      </p:sp>
      <p:sp>
        <p:nvSpPr>
          <p:cNvPr id="14340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Расположение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прямых</a:t>
            </a:r>
            <a:endParaRPr lang="en-US" sz="25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плоскости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13" y="3284538"/>
            <a:ext cx="8640762" cy="15097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4342" name="TextBox 13"/>
          <p:cNvSpPr txBox="1">
            <a:spLocks noChangeArrowheads="1"/>
          </p:cNvSpPr>
          <p:nvPr/>
        </p:nvSpPr>
        <p:spPr bwMode="auto">
          <a:xfrm>
            <a:off x="250825" y="4868863"/>
            <a:ext cx="8642350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Две прямые на плоскости, не имеющие общих точек, называются </a:t>
            </a:r>
            <a:r>
              <a:rPr lang="ru-RU" sz="2200" b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параллельными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4343" name="TextBox 14"/>
          <p:cNvSpPr txBox="1">
            <a:spLocks noChangeArrowheads="1"/>
          </p:cNvSpPr>
          <p:nvPr/>
        </p:nvSpPr>
        <p:spPr bwMode="auto">
          <a:xfrm>
            <a:off x="250825" y="5683250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Параллельность прямых обозначается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 помощью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знака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||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 примеру, на правом чертеже 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KL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||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MN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Когда мы работаем с чертежом,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то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всегда видим лишь части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прямых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Параллельные прямые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Секущая</a:t>
            </a:r>
          </a:p>
        </p:txBody>
      </p:sp>
      <p:sp>
        <p:nvSpPr>
          <p:cNvPr id="15365" name="TextBox 8"/>
          <p:cNvSpPr txBox="1">
            <a:spLocks noChangeArrowheads="1"/>
          </p:cNvSpPr>
          <p:nvPr/>
        </p:nvSpPr>
        <p:spPr bwMode="auto">
          <a:xfrm>
            <a:off x="260350" y="3709988"/>
            <a:ext cx="8640763" cy="1447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Может оказаться,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эти части на чертеже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не пересекаются,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 тогда не ясно: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то ли точка пересечения прямых лежит вне чертежа,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то ли её вообще нет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825" y="2138363"/>
            <a:ext cx="8640763" cy="14351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Когда мы работаем с чертежом,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то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всегда видим лишь части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прямых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Параллельные прямые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Секущая</a:t>
            </a:r>
          </a:p>
        </p:txBody>
      </p:sp>
      <p:sp>
        <p:nvSpPr>
          <p:cNvPr id="16389" name="TextBox 8"/>
          <p:cNvSpPr txBox="1">
            <a:spLocks noChangeArrowheads="1"/>
          </p:cNvSpPr>
          <p:nvPr/>
        </p:nvSpPr>
        <p:spPr bwMode="auto">
          <a:xfrm>
            <a:off x="260350" y="3709988"/>
            <a:ext cx="8640763" cy="2124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Если мы попытаемся продолжить части этих прямых,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то наши возможности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окажутся ограниченными размерами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листа бумаги (классной доски),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на которых выполнен чертёж, и если на «улучшенном», «более полном» чертеже точка пересечения отсутствует, то это вовсе не значит, что её нет вообще.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825" y="2138363"/>
            <a:ext cx="8640763" cy="14351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Когда мы работаем с чертежом,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то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всегда видим лишь части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прямых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Параллельные прямые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Секущая</a:t>
            </a:r>
          </a:p>
        </p:txBody>
      </p:sp>
      <p:sp>
        <p:nvSpPr>
          <p:cNvPr id="17413" name="TextBox 8"/>
          <p:cNvSpPr txBox="1">
            <a:spLocks noChangeArrowheads="1"/>
          </p:cNvSpPr>
          <p:nvPr/>
        </p:nvSpPr>
        <p:spPr bwMode="auto">
          <a:xfrm>
            <a:off x="260350" y="3709988"/>
            <a:ext cx="8640763" cy="2124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Например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весьма сложно сказать,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параллельны ли прямые 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KL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MN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на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правом чертеже, исходя лишь из того,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параллельными называются прямые на плоскости, которые не пересекаются.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825" y="2138363"/>
            <a:ext cx="8640763" cy="14351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Когда мы работаем с чертежом,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то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всегда видим лишь части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прямых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843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Параллельные прямые</a:t>
            </a:r>
          </a:p>
        </p:txBody>
      </p: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Секущая</a:t>
            </a:r>
          </a:p>
        </p:txBody>
      </p:sp>
      <p:sp>
        <p:nvSpPr>
          <p:cNvPr id="18437" name="TextBox 8"/>
          <p:cNvSpPr txBox="1">
            <a:spLocks noChangeArrowheads="1"/>
          </p:cNvSpPr>
          <p:nvPr/>
        </p:nvSpPr>
        <p:spPr bwMode="auto">
          <a:xfrm>
            <a:off x="260350" y="3709988"/>
            <a:ext cx="8640763" cy="2124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Например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весьма сложно сказать,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параллельны ли прямые 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KL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MN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на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правом чертеже, исходя лишь из того,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параллельными называются прямые на плоскости, которые не пересекаются.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825" y="2138363"/>
            <a:ext cx="8640763" cy="14351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5972175"/>
            <a:ext cx="8642350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Есть более удобные способы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проверки параллельности.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7081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Прямая, которая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пересекает</a:t>
            </a:r>
            <a:endParaRPr lang="en-US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обе данные прямые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3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называется</a:t>
            </a:r>
            <a:r>
              <a:rPr lang="en-US" sz="3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секущей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3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945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Параллельные прямые</a:t>
            </a:r>
          </a:p>
        </p:txBody>
      </p:sp>
      <p:sp>
        <p:nvSpPr>
          <p:cNvPr id="1946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Секущая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13" y="3068638"/>
            <a:ext cx="8640762" cy="20955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3094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Если секущая пересекает</a:t>
            </a:r>
            <a:r>
              <a:rPr lang="en-US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каждую</a:t>
            </a:r>
            <a:r>
              <a:rPr lang="en-US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из прямых</a:t>
            </a:r>
            <a:endParaRPr lang="en-US" sz="2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под одинаковым</a:t>
            </a:r>
            <a:r>
              <a:rPr lang="en-US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углом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то прямые параллельны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наоборот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если прямые параллельны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то секущая пересекает</a:t>
            </a:r>
            <a:endParaRPr lang="en-US" sz="2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их под одинаковым углом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048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Параллельные прямые</a:t>
            </a:r>
          </a:p>
        </p:txBody>
      </p:sp>
      <p:sp>
        <p:nvSpPr>
          <p:cNvPr id="20484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Характеристическое свойство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параллельных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прямых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13" y="4437063"/>
            <a:ext cx="8640762" cy="20955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2268538" y="5445125"/>
            <a:ext cx="215900" cy="2159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268538" y="3860800"/>
            <a:ext cx="215900" cy="2159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2268538" y="3357563"/>
            <a:ext cx="0" cy="309562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08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7081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Если прямые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перпендикулярны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одной и той же прямой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то они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параллельны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3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150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0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Параллельные прямые</a:t>
            </a:r>
          </a:p>
        </p:txBody>
      </p:sp>
      <p:sp>
        <p:nvSpPr>
          <p:cNvPr id="21511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Характеристическое свойство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параллельных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прямых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331913" y="4076700"/>
            <a:ext cx="6553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331913" y="5661025"/>
            <a:ext cx="6553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V="1">
            <a:off x="4572000" y="4292600"/>
            <a:ext cx="0" cy="1152525"/>
          </a:xfrm>
          <a:prstGeom prst="straightConnector1">
            <a:avLst/>
          </a:prstGeom>
          <a:ln w="25400">
            <a:solidFill>
              <a:srgbClr val="0F4D1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5" name="TextBox 17"/>
          <p:cNvSpPr txBox="1">
            <a:spLocks noChangeArrowheads="1"/>
          </p:cNvSpPr>
          <p:nvPr/>
        </p:nvSpPr>
        <p:spPr bwMode="auto">
          <a:xfrm>
            <a:off x="4572000" y="4716463"/>
            <a:ext cx="33067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Параллельные прямые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</TotalTime>
  <Words>501</Words>
  <Application>Microsoft Office PowerPoint</Application>
  <PresentationFormat>Экран (4:3)</PresentationFormat>
  <Paragraphs>115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111</cp:revision>
  <dcterms:created xsi:type="dcterms:W3CDTF">2012-12-15T11:02:59Z</dcterms:created>
  <dcterms:modified xsi:type="dcterms:W3CDTF">2013-12-11T04:52:19Z</dcterms:modified>
</cp:coreProperties>
</file>