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71" r:id="rId4"/>
    <p:sldId id="272" r:id="rId5"/>
    <p:sldId id="278" r:id="rId6"/>
    <p:sldId id="270" r:id="rId7"/>
    <p:sldId id="279" r:id="rId8"/>
    <p:sldId id="280" r:id="rId9"/>
    <p:sldId id="277" r:id="rId10"/>
    <p:sldId id="281" r:id="rId11"/>
    <p:sldId id="273" r:id="rId12"/>
    <p:sldId id="27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000066"/>
    <a:srgbClr val="009900"/>
    <a:srgbClr val="990000"/>
    <a:srgbClr val="FFFF66"/>
    <a:srgbClr val="FFCC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" autoAdjust="0"/>
    <p:restoredTop sz="89620" autoAdjust="0"/>
  </p:normalViewPr>
  <p:slideViewPr>
    <p:cSldViewPr>
      <p:cViewPr>
        <p:scale>
          <a:sx n="100" d="100"/>
          <a:sy n="100" d="100"/>
        </p:scale>
        <p:origin x="-4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E533FE-D999-4F56-9E70-DEB2DDFC27A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306FC-A42F-401B-AA1A-9AA2505D6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FF65B-0E3C-4F71-A674-7C96C8B5DA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Игорь Фоменко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7DDB8-6FEE-48E7-A17E-3FD293C1532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В. Ватагин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61660-08DC-463C-8C6E-1364DEDD2E9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i="1" smtClean="0"/>
              <a:t>К. Коро. </a:t>
            </a:r>
            <a:r>
              <a:rPr lang="ru-RU" smtClean="0"/>
              <a:t>Мост Августа на реке Нере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257E5-7344-4236-BA90-6912336B7EA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FD74-A52C-40E7-B9E8-49554E642F4F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A267-A355-43D2-BDE1-B9BB9214A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E639-7909-44CA-A1B0-4708EE8214B5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B8A0-1CAE-4C29-B63F-4FB0B4A99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010F-913C-4872-A090-634AA09F14FA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085F-6D56-4B7A-802D-EAEEA959D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50D1-6D79-4CD3-8EDF-35C6C0647493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8F05-EC69-45F7-8DB1-DAAD6A3F4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3608-E6FE-4340-A8BC-242C2B0F4CB1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0079-7C9D-4EEE-9E43-20CE1EE90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22CA-EBFC-4351-A597-CBA6F4CE5F04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C16E-5513-4FCE-9177-A68FA4449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DAE5-383B-407B-A928-AB7476EE079F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3EF6-9671-48B8-9746-114296900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1281-D404-4EA3-9B4E-EEE1ADD1F86D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AEE7-4FBF-47E1-ACEF-31954ABBF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15B7-F651-45B7-9467-0EB70F84417D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941A-061F-415B-8CEC-1F4BA0BFF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2444-1E68-4A1C-A64D-61DC5E3812F6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8ECA-CF58-4892-BE83-15218D83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B538-6485-417C-A741-20ADA1CDAB5F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7DD5-37D2-41A9-ADD8-11D156100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323F5-E6BB-4A4C-88E0-F82DB31A4014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C1CDF9-2FB2-46D5-A21F-AA2D96314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01" y="-60344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FF66"/>
                </a:solidFill>
                <a:effectLst/>
              </a:rPr>
              <a:t>Декоративное панно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9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35a1073650-kartiny-panno-dekorativnoe-panno-egipetskaya-n0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249363"/>
            <a:ext cx="5662612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765175"/>
            <a:ext cx="72929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79488"/>
            <a:ext cx="511175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851150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675" y="3173413"/>
            <a:ext cx="649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924175"/>
            <a:ext cx="646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408626" flipV="1">
            <a:off x="2942431" y="3544094"/>
            <a:ext cx="6492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408626" flipV="1">
            <a:off x="3009900" y="3833813"/>
            <a:ext cx="647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408626" flipV="1">
            <a:off x="2666206" y="4040982"/>
            <a:ext cx="6492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08626" flipV="1">
            <a:off x="4819650" y="2317750"/>
            <a:ext cx="9001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Софья\Downloads\9b8208ea867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08626" flipV="1">
            <a:off x="4485481" y="2864645"/>
            <a:ext cx="8985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Софья\Downloads\plume_photoshop_crystal_couleur_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186892">
            <a:off x="5308600" y="1520825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Users\Софья\Downloads\plume_photoshop_crystal_couleur_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186892">
            <a:off x="5030788" y="1900238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Софья\Downloads\plume_photoshop_crystal_couleur_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186892">
            <a:off x="5461000" y="1793875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Софья\Downloads\plume_photoshop_crystal_couleur_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186892">
            <a:off x="5796756" y="2059782"/>
            <a:ext cx="496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Users\Софья\Downloads\plume_photoshop_crystal_couleur_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208725" flipV="1">
            <a:off x="5700713" y="2378075"/>
            <a:ext cx="6889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Users\Софья\Downloads\plume_photoshop_crystal_couleur_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036610" flipV="1">
            <a:off x="5465763" y="2997200"/>
            <a:ext cx="6905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Users\Софья\Downloads\plume_photoshop_crystal_couleur_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036610" flipV="1">
            <a:off x="5154613" y="2982913"/>
            <a:ext cx="69056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8913"/>
            <a:ext cx="2927350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188913"/>
            <a:ext cx="2951163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1546" y="1700808"/>
            <a:ext cx="8352928" cy="31683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Как называются произведения, выполненные из различных материалов (ткани, стекла, природного материала, бумаги)?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FF00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9900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70C0"/>
                </a:solidFill>
              </a:rPr>
              <a:t>– Ты выполнил работу самостоятельно или с помощью? </a:t>
            </a:r>
            <a:r>
              <a:rPr lang="en-US" sz="3700" b="1" smtClean="0">
                <a:solidFill>
                  <a:srgbClr val="0070C0"/>
                </a:solidFill>
              </a:rPr>
              <a:t>     </a:t>
            </a:r>
            <a:r>
              <a:rPr lang="ru-RU" sz="3700" b="1" smtClean="0">
                <a:solidFill>
                  <a:srgbClr val="0070C0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484784"/>
            <a:ext cx="7632848" cy="4536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</a:rPr>
              <a:t>1</a:t>
            </a:r>
            <a:r>
              <a:rPr lang="ru-RU" sz="3600" dirty="0">
                <a:solidFill>
                  <a:srgbClr val="002060"/>
                </a:solidFill>
              </a:rPr>
              <a:t>. Принести рабочую тетрадь, альбом, карандаш, цветные карандаши или фломастеры, природный материал.</a:t>
            </a:r>
          </a:p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</a:rPr>
              <a:t>2. Изучить памятку по работе с природным материалом на с. 61 учебника.</a:t>
            </a:r>
          </a:p>
          <a:p>
            <a:pPr algn="ctr">
              <a:defRPr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36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8352928" cy="31683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Как называются произведения, выполненные из различных материалов (ткани, стекла, природного материала, бумаги)?</a:t>
            </a:r>
            <a:endParaRPr lang="ru-RU" sz="44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Софья\Downloads\157701_282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78013"/>
            <a:ext cx="5332413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99701" y="188640"/>
            <a:ext cx="741682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49500"/>
            <a:ext cx="636587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188640"/>
            <a:ext cx="741682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9025" y="332656"/>
            <a:ext cx="741682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7623175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9025" y="332656"/>
            <a:ext cx="741682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  <p:pic>
        <p:nvPicPr>
          <p:cNvPr id="23558" name="Picture 3" descr="C:\Users\Софья\Downloads\md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133600"/>
            <a:ext cx="5976938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12968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  <p:pic>
        <p:nvPicPr>
          <p:cNvPr id="24582" name="Picture 2" descr="C:\Users\msi\Downloads\pann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5" y="1528763"/>
            <a:ext cx="38068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96888" y="1989138"/>
            <a:ext cx="8208962" cy="2087562"/>
          </a:xfrm>
          <a:prstGeom prst="wedgeRoundRectCallout">
            <a:avLst>
              <a:gd name="adj1" fmla="val -20833"/>
              <a:gd name="adj2" fmla="val 5015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002060"/>
                </a:solidFill>
              </a:rPr>
              <a:t>Выполняем коллективную работу «Весёлые попугайчики».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213" y="1660525"/>
            <a:ext cx="14843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8" y="1362075"/>
            <a:ext cx="3529012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785225" cy="1122363"/>
          </a:xfrm>
          <a:prstGeom prst="wedgeRoundRectCallout">
            <a:avLst>
              <a:gd name="adj1" fmla="val -20399"/>
              <a:gd name="adj2" fmla="val 3596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Вырезаем, приклеиваем  и украшаем.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62075"/>
            <a:ext cx="2606675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180</Words>
  <Application>Microsoft Office PowerPoint</Application>
  <PresentationFormat>Экран (4:3)</PresentationFormat>
  <Paragraphs>37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118</cp:revision>
  <dcterms:created xsi:type="dcterms:W3CDTF">2012-09-17T15:13:52Z</dcterms:created>
  <dcterms:modified xsi:type="dcterms:W3CDTF">2013-11-12T08:41:00Z</dcterms:modified>
</cp:coreProperties>
</file>