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8"/>
  </p:notesMasterIdLst>
  <p:sldIdLst>
    <p:sldId id="269" r:id="rId2"/>
    <p:sldId id="270" r:id="rId3"/>
    <p:sldId id="260" r:id="rId4"/>
    <p:sldId id="257" r:id="rId5"/>
    <p:sldId id="258" r:id="rId6"/>
    <p:sldId id="261" r:id="rId7"/>
    <p:sldId id="262" r:id="rId8"/>
    <p:sldId id="263" r:id="rId9"/>
    <p:sldId id="271" r:id="rId10"/>
    <p:sldId id="272" r:id="rId11"/>
    <p:sldId id="273" r:id="rId12"/>
    <p:sldId id="274" r:id="rId13"/>
    <p:sldId id="275" r:id="rId14"/>
    <p:sldId id="265" r:id="rId15"/>
    <p:sldId id="276" r:id="rId16"/>
    <p:sldId id="26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FFCC00"/>
    <a:srgbClr val="000066"/>
    <a:srgbClr val="0099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086" y="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A6B23-0CAA-40EC-9D06-439154D35526}" type="datetimeFigureOut">
              <a:rPr lang="ru-RU" smtClean="0"/>
              <a:t>16.03.2013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34DA4E-6454-4A22-B97A-F2B8DB57E2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819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16.03.2013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16.03.2013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82602" y="-63066"/>
            <a:ext cx="7851648" cy="1828800"/>
          </a:xfrm>
        </p:spPr>
        <p:txBody>
          <a:bodyPr>
            <a:normAutofit/>
          </a:bodyPr>
          <a:lstStyle/>
          <a:p>
            <a:pPr algn="ctr"/>
            <a:r>
              <a:rPr lang="ru-RU" sz="4400" dirty="0">
                <a:effectLst/>
              </a:rPr>
              <a:t>Народные промыслы России. Городец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5758034"/>
            <a:ext cx="7875003" cy="735952"/>
          </a:xfrm>
        </p:spPr>
        <p:txBody>
          <a:bodyPr>
            <a:normAutofit/>
          </a:bodyPr>
          <a:lstStyle/>
          <a:p>
            <a:r>
              <a:rPr lang="ru-RU" sz="1800" dirty="0" err="1" smtClean="0">
                <a:solidFill>
                  <a:srgbClr val="000066"/>
                </a:solidFill>
              </a:rPr>
              <a:t>Изобазительное</a:t>
            </a:r>
            <a:r>
              <a:rPr lang="ru-RU" sz="1800" dirty="0" smtClean="0">
                <a:solidFill>
                  <a:srgbClr val="000066"/>
                </a:solidFill>
              </a:rPr>
              <a:t> искусство. 2 класс</a:t>
            </a:r>
          </a:p>
          <a:p>
            <a:r>
              <a:rPr lang="ru-RU" sz="1800" dirty="0" smtClean="0">
                <a:solidFill>
                  <a:srgbClr val="000066"/>
                </a:solidFill>
              </a:rPr>
              <a:t>Урок 2</a:t>
            </a:r>
            <a:r>
              <a:rPr lang="en-US" sz="1800" dirty="0" smtClean="0">
                <a:solidFill>
                  <a:srgbClr val="000066"/>
                </a:solidFill>
              </a:rPr>
              <a:t>3</a:t>
            </a:r>
            <a:endParaRPr lang="ru-RU" sz="1800" dirty="0">
              <a:solidFill>
                <a:srgbClr val="000066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6429" y="6309320"/>
            <a:ext cx="25054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© </a:t>
            </a:r>
            <a:r>
              <a:rPr lang="en-US" dirty="0">
                <a:solidFill>
                  <a:srgbClr val="002060"/>
                </a:solidFill>
              </a:rPr>
              <a:t>ООО </a:t>
            </a:r>
            <a:r>
              <a:rPr lang="ru-RU" dirty="0">
                <a:solidFill>
                  <a:srgbClr val="002060"/>
                </a:solidFill>
              </a:rPr>
              <a:t>«</a:t>
            </a:r>
            <a:r>
              <a:rPr lang="ru-RU" dirty="0" err="1">
                <a:solidFill>
                  <a:srgbClr val="002060"/>
                </a:solidFill>
              </a:rPr>
              <a:t>Баласс</a:t>
            </a:r>
            <a:r>
              <a:rPr lang="ru-RU" dirty="0">
                <a:solidFill>
                  <a:srgbClr val="002060"/>
                </a:solidFill>
              </a:rPr>
              <a:t>», </a:t>
            </a:r>
            <a:r>
              <a:rPr lang="ru-RU" dirty="0" smtClean="0">
                <a:solidFill>
                  <a:srgbClr val="002060"/>
                </a:solidFill>
              </a:rPr>
              <a:t>2013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SONYA\Desktop\презентации\картинки\22\gor-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5776" y="1772816"/>
            <a:ext cx="3985218" cy="3985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sova-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191000"/>
            <a:ext cx="2130425" cy="240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1206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C:\Users\SONYA\Desktop\презентации\картинки\23\gor-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953" y="476672"/>
            <a:ext cx="5725615" cy="6142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3463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SONYA\Desktop\презентации\картинки\23\Без имен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36596"/>
            <a:ext cx="6192688" cy="5845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3490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83568" y="764704"/>
            <a:ext cx="7779816" cy="561662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2060"/>
                </a:solidFill>
              </a:rPr>
              <a:t>1. Придумать и наметить на заготовке свою композицию, расположить на заготовке фигуры петушка и цветов.</a:t>
            </a:r>
          </a:p>
          <a:p>
            <a:pPr algn="ctr"/>
            <a:r>
              <a:rPr lang="ru-RU" sz="3200" dirty="0">
                <a:solidFill>
                  <a:srgbClr val="002060"/>
                </a:solidFill>
              </a:rPr>
              <a:t>2. Написать основные </a:t>
            </a:r>
            <a:r>
              <a:rPr lang="ru-RU" sz="3200" dirty="0" smtClean="0">
                <a:solidFill>
                  <a:srgbClr val="002060"/>
                </a:solidFill>
              </a:rPr>
              <a:t>цветовые </a:t>
            </a:r>
            <a:r>
              <a:rPr lang="ru-RU" sz="3200" dirty="0">
                <a:solidFill>
                  <a:srgbClr val="002060"/>
                </a:solidFill>
              </a:rPr>
              <a:t>пятна.</a:t>
            </a:r>
          </a:p>
          <a:p>
            <a:pPr algn="ctr"/>
            <a:r>
              <a:rPr lang="ru-RU" sz="3200" dirty="0">
                <a:solidFill>
                  <a:srgbClr val="002060"/>
                </a:solidFill>
              </a:rPr>
              <a:t>3. Добавить к круговому орнаменту листочки.</a:t>
            </a:r>
          </a:p>
          <a:p>
            <a:pPr algn="ctr"/>
            <a:r>
              <a:rPr lang="ru-RU" sz="3200" dirty="0">
                <a:solidFill>
                  <a:srgbClr val="002060"/>
                </a:solidFill>
              </a:rPr>
              <a:t>4. Выполнить детальную роспись черной и белой краской.</a:t>
            </a:r>
          </a:p>
        </p:txBody>
      </p:sp>
    </p:spTree>
    <p:extLst>
      <p:ext uri="{BB962C8B-B14F-4D97-AF65-F5344CB8AC3E}">
        <p14:creationId xmlns:p14="http://schemas.microsoft.com/office/powerpoint/2010/main" val="2320867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rgbClr val="FFFF66"/>
                </a:solidFill>
              </a:rPr>
              <a:t>Выражение решения проблемы</a:t>
            </a:r>
            <a:endParaRPr lang="ru-RU" sz="4000" dirty="0">
              <a:solidFill>
                <a:srgbClr val="FFFF66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30352" y="2132856"/>
            <a:ext cx="7772400" cy="208152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3600" dirty="0">
                <a:solidFill>
                  <a:srgbClr val="000066"/>
                </a:solidFill>
              </a:rPr>
              <a:t>Каким должен быть предмет, чтобы его можно было использовать и для </a:t>
            </a:r>
            <a:r>
              <a:rPr lang="ru-RU" sz="3600" dirty="0" smtClean="0">
                <a:solidFill>
                  <a:srgbClr val="000066"/>
                </a:solidFill>
              </a:rPr>
              <a:t>украшения, </a:t>
            </a:r>
            <a:r>
              <a:rPr lang="ru-RU" sz="3600" dirty="0">
                <a:solidFill>
                  <a:srgbClr val="000066"/>
                </a:solidFill>
              </a:rPr>
              <a:t>и для работы?</a:t>
            </a:r>
          </a:p>
        </p:txBody>
      </p:sp>
    </p:spTree>
    <p:extLst>
      <p:ext uri="{BB962C8B-B14F-4D97-AF65-F5344CB8AC3E}">
        <p14:creationId xmlns:p14="http://schemas.microsoft.com/office/powerpoint/2010/main" val="1464039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88640"/>
            <a:ext cx="7772400" cy="93610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66"/>
                </a:solidFill>
              </a:rPr>
              <a:t>Продуктивное задание </a:t>
            </a:r>
            <a:endParaRPr lang="ru-RU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SONYA\Desktop\презентации\картинки\23\Без именивы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610394"/>
            <a:ext cx="6007556" cy="5927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9810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548680"/>
            <a:ext cx="7772400" cy="72008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66"/>
                </a:solidFill>
              </a:rPr>
              <a:t>Рефлексия</a:t>
            </a:r>
            <a:endParaRPr lang="ru-RU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1412776"/>
            <a:ext cx="7835208" cy="5040560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Оцените свою работу на уроке:</a:t>
            </a:r>
          </a:p>
          <a:p>
            <a:r>
              <a:rPr lang="ru-RU" sz="3200" b="1" dirty="0">
                <a:solidFill>
                  <a:srgbClr val="FFC000"/>
                </a:solidFill>
              </a:rPr>
              <a:t>– Что тебе нужно было сделать?</a:t>
            </a:r>
          </a:p>
          <a:p>
            <a:r>
              <a:rPr lang="ru-RU" sz="3200" b="1" dirty="0">
                <a:solidFill>
                  <a:srgbClr val="FFFF66"/>
                </a:solidFill>
              </a:rPr>
              <a:t>– Задание выполнено в полном объёме? Без ошибок?</a:t>
            </a:r>
          </a:p>
          <a:p>
            <a:r>
              <a:rPr lang="ru-RU" sz="3200" b="1" dirty="0">
                <a:solidFill>
                  <a:srgbClr val="92D050"/>
                </a:solidFill>
              </a:rPr>
              <a:t>– Ты выполнил работу самостоятельно или с помощью? С чьей? </a:t>
            </a:r>
          </a:p>
          <a:p>
            <a:r>
              <a:rPr lang="ru-RU" sz="3200" b="1" dirty="0">
                <a:solidFill>
                  <a:srgbClr val="0070C0"/>
                </a:solidFill>
              </a:rPr>
              <a:t>– Как бы ты оценил свою работу</a:t>
            </a:r>
            <a:r>
              <a:rPr lang="ru-RU" sz="3200" b="1" dirty="0" smtClean="0">
                <a:solidFill>
                  <a:srgbClr val="0070C0"/>
                </a:solidFill>
              </a:rPr>
              <a:t>?</a:t>
            </a: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420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332656"/>
            <a:ext cx="7772400" cy="93610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66"/>
                </a:solidFill>
              </a:rPr>
              <a:t>Домашнее задание</a:t>
            </a:r>
            <a:endParaRPr lang="ru-RU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1556792"/>
            <a:ext cx="7772400" cy="446449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83568" y="2132856"/>
            <a:ext cx="7848872" cy="259228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2060"/>
                </a:solidFill>
              </a:rPr>
              <a:t>Принести альбом, карандаш, акварель, кисти №  4, 6, Рабочую тетрадь.</a:t>
            </a:r>
          </a:p>
        </p:txBody>
      </p:sp>
    </p:spTree>
    <p:extLst>
      <p:ext uri="{BB962C8B-B14F-4D97-AF65-F5344CB8AC3E}">
        <p14:creationId xmlns:p14="http://schemas.microsoft.com/office/powerpoint/2010/main" val="3153874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936104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rgbClr val="FFFF66"/>
                </a:solidFill>
              </a:rPr>
              <a:t>Формулирование проблемы</a:t>
            </a:r>
            <a:endParaRPr lang="ru-RU" sz="4800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1916832"/>
            <a:ext cx="7772400" cy="4536504"/>
          </a:xfrm>
        </p:spPr>
        <p:txBody>
          <a:bodyPr>
            <a:normAutofit fontScale="92500" lnSpcReduction="10000"/>
          </a:bodyPr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sz="3600" i="1" dirty="0" smtClean="0">
              <a:solidFill>
                <a:srgbClr val="002060"/>
              </a:solidFill>
            </a:endParaRPr>
          </a:p>
          <a:p>
            <a:pPr algn="ctr"/>
            <a:endParaRPr lang="ru-RU" sz="3600" i="1" dirty="0">
              <a:solidFill>
                <a:srgbClr val="002060"/>
              </a:solidFill>
            </a:endParaRPr>
          </a:p>
          <a:p>
            <a:pPr algn="ctr"/>
            <a:endParaRPr lang="ru-RU" sz="3600" i="1" dirty="0" smtClean="0">
              <a:solidFill>
                <a:srgbClr val="002060"/>
              </a:solidFill>
            </a:endParaRPr>
          </a:p>
          <a:p>
            <a:pPr algn="ctr"/>
            <a:endParaRPr lang="ru-RU" sz="3600" i="1" dirty="0">
              <a:solidFill>
                <a:srgbClr val="002060"/>
              </a:solidFill>
            </a:endParaRPr>
          </a:p>
          <a:p>
            <a:pPr algn="ctr"/>
            <a:r>
              <a:rPr lang="ru-RU" sz="3600" i="1" dirty="0">
                <a:solidFill>
                  <a:srgbClr val="002060"/>
                </a:solidFill>
              </a:rPr>
              <a:t>В</a:t>
            </a:r>
            <a:r>
              <a:rPr lang="ru-RU" sz="3600" i="1" dirty="0" smtClean="0">
                <a:solidFill>
                  <a:srgbClr val="002060"/>
                </a:solidFill>
              </a:rPr>
              <a:t>озможны и другие варианты проблемного вопроса</a:t>
            </a:r>
            <a:endParaRPr lang="ru-RU" sz="3600" i="1" dirty="0">
              <a:solidFill>
                <a:srgbClr val="00206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64600" y="2060848"/>
            <a:ext cx="7776864" cy="25202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000066"/>
                </a:solidFill>
              </a:rPr>
              <a:t>Каким должен быть предмет, чтобы его можно было использовать и для </a:t>
            </a:r>
            <a:r>
              <a:rPr lang="ru-RU" sz="3600" dirty="0" smtClean="0">
                <a:solidFill>
                  <a:srgbClr val="000066"/>
                </a:solidFill>
              </a:rPr>
              <a:t>украшения, </a:t>
            </a:r>
            <a:r>
              <a:rPr lang="ru-RU" sz="3600" dirty="0">
                <a:solidFill>
                  <a:srgbClr val="000066"/>
                </a:solidFill>
              </a:rPr>
              <a:t>и для работы?</a:t>
            </a:r>
          </a:p>
        </p:txBody>
      </p:sp>
    </p:spTree>
    <p:extLst>
      <p:ext uri="{BB962C8B-B14F-4D97-AF65-F5344CB8AC3E}">
        <p14:creationId xmlns:p14="http://schemas.microsoft.com/office/powerpoint/2010/main" val="627861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SONYA\Desktop\презентации\картинки\23\filimonovskay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43264"/>
            <a:ext cx="7115944" cy="4732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043608" y="332656"/>
            <a:ext cx="6784240" cy="119458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Изделия </a:t>
            </a:r>
            <a:r>
              <a:rPr lang="ru-RU" sz="2800" dirty="0">
                <a:solidFill>
                  <a:srgbClr val="002060"/>
                </a:solidFill>
              </a:rPr>
              <a:t>каких промыслов вы видите на изображениях?</a:t>
            </a:r>
          </a:p>
        </p:txBody>
      </p:sp>
    </p:spTree>
    <p:extLst>
      <p:ext uri="{BB962C8B-B14F-4D97-AF65-F5344CB8AC3E}">
        <p14:creationId xmlns:p14="http://schemas.microsoft.com/office/powerpoint/2010/main" val="2691130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2" name="Picture 4" descr="C:\Users\SONYA\Desktop\презентации\картинки\23\rgdg4opi4444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144" y="1844824"/>
            <a:ext cx="6696744" cy="4754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30225" y="260350"/>
            <a:ext cx="8145463" cy="115252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Изделия </a:t>
            </a:r>
            <a:r>
              <a:rPr lang="ru-RU" sz="2800" dirty="0">
                <a:solidFill>
                  <a:srgbClr val="002060"/>
                </a:solidFill>
              </a:rPr>
              <a:t>каких промыслов вы видите на изображениях?</a:t>
            </a:r>
          </a:p>
        </p:txBody>
      </p:sp>
    </p:spTree>
    <p:extLst>
      <p:ext uri="{BB962C8B-B14F-4D97-AF65-F5344CB8AC3E}">
        <p14:creationId xmlns:p14="http://schemas.microsoft.com/office/powerpoint/2010/main" val="1077793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6" name="Picture 4" descr="C:\Users\SONYA\Desktop\презентации\картинки\22\32e10479c656de422bf614f84214ac9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135" y="1632248"/>
            <a:ext cx="6620139" cy="496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1043608" y="332656"/>
            <a:ext cx="6784240" cy="119458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Изделия </a:t>
            </a:r>
            <a:r>
              <a:rPr lang="ru-RU" sz="2800" dirty="0">
                <a:solidFill>
                  <a:srgbClr val="002060"/>
                </a:solidFill>
              </a:rPr>
              <a:t>каких промыслов вы видите на изображениях?</a:t>
            </a:r>
          </a:p>
        </p:txBody>
      </p:sp>
    </p:spTree>
    <p:extLst>
      <p:ext uri="{BB962C8B-B14F-4D97-AF65-F5344CB8AC3E}">
        <p14:creationId xmlns:p14="http://schemas.microsoft.com/office/powerpoint/2010/main" val="460238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9" name="Picture 3" descr="C:\Users\SONYA\Desktop\презентации\картинки\23\0a31a54e8977f3d31599d0640908945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184" y="1839744"/>
            <a:ext cx="6696744" cy="4808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30225" y="260350"/>
            <a:ext cx="7772400" cy="122443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Изделия </a:t>
            </a:r>
            <a:r>
              <a:rPr lang="ru-RU" sz="2800" dirty="0">
                <a:solidFill>
                  <a:srgbClr val="002060"/>
                </a:solidFill>
              </a:rPr>
              <a:t>каких промыслов вы видите на изображениях?</a:t>
            </a:r>
          </a:p>
        </p:txBody>
      </p:sp>
    </p:spTree>
    <p:extLst>
      <p:ext uri="{BB962C8B-B14F-4D97-AF65-F5344CB8AC3E}">
        <p14:creationId xmlns:p14="http://schemas.microsoft.com/office/powerpoint/2010/main" val="3760716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3" name="Picture 3" descr="C:\Users\SONYA\Desktop\презентации\картинки\23\75520228_gjel_plat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2933" y="1776264"/>
            <a:ext cx="4896544" cy="4798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30225" y="260350"/>
            <a:ext cx="7772400" cy="136845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Изделия </a:t>
            </a:r>
            <a:r>
              <a:rPr lang="ru-RU" sz="2800" dirty="0">
                <a:solidFill>
                  <a:srgbClr val="002060"/>
                </a:solidFill>
              </a:rPr>
              <a:t>каких промыслов вы видите на изображениях?</a:t>
            </a:r>
          </a:p>
        </p:txBody>
      </p:sp>
    </p:spTree>
    <p:extLst>
      <p:ext uri="{BB962C8B-B14F-4D97-AF65-F5344CB8AC3E}">
        <p14:creationId xmlns:p14="http://schemas.microsoft.com/office/powerpoint/2010/main" val="2143255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7" name="Picture 3" descr="C:\Users\SONYA\Desktop\презентации\картинки\22\0_7d078_13209f55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16832"/>
            <a:ext cx="32004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SONYA\Desktop\презентации\картинки\22\0_7d090_82bde920_X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5918" y="1916833"/>
            <a:ext cx="3225452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827584" y="332656"/>
            <a:ext cx="6775897" cy="11754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2060"/>
                </a:solidFill>
              </a:rPr>
              <a:t>Чем отличаются изделия городецких мастеров?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15616" y="316540"/>
            <a:ext cx="6775897" cy="11754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2060"/>
                </a:solidFill>
              </a:rPr>
              <a:t>Какие цвета характерны для городецкой росписи?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104330" y="316540"/>
            <a:ext cx="6768752" cy="11754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2060"/>
                </a:solidFill>
              </a:rPr>
              <a:t>Из каких элементов состоит городецкая роспись?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3255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SONYA\Desktop\презентации\картинки\22\gor-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620688"/>
            <a:ext cx="5832648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3460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</TotalTime>
  <Words>233</Words>
  <Application>Microsoft Office PowerPoint</Application>
  <PresentationFormat>Экран (4:3)</PresentationFormat>
  <Paragraphs>37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Поток</vt:lpstr>
      <vt:lpstr>Народные промыслы России. Городец</vt:lpstr>
      <vt:lpstr>Формулирование проблемы</vt:lpstr>
      <vt:lpstr>Презентация PowerPoint</vt:lpstr>
      <vt:lpstr>Изделия каких промыслов вы видите на изображениях?</vt:lpstr>
      <vt:lpstr>Презентация PowerPoint</vt:lpstr>
      <vt:lpstr>Изделия каких промыслов вы видите на изображениях?</vt:lpstr>
      <vt:lpstr>Изделия каких промыслов вы видите на изображениях?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Выражение решения проблемы</vt:lpstr>
      <vt:lpstr>Продуктивное задание </vt:lpstr>
      <vt:lpstr>Рефлексия</vt:lpstr>
      <vt:lpstr>Домашнее 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Светлана</cp:lastModifiedBy>
  <cp:revision>11</cp:revision>
  <dcterms:created xsi:type="dcterms:W3CDTF">2012-09-17T15:13:52Z</dcterms:created>
  <dcterms:modified xsi:type="dcterms:W3CDTF">2013-03-16T18:45:44Z</dcterms:modified>
</cp:coreProperties>
</file>