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0" r:id="rId6"/>
    <p:sldId id="271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 snapToGrid="0">
      <p:cViewPr varScale="1">
        <p:scale>
          <a:sx n="69" d="100"/>
          <a:sy n="69" d="100"/>
        </p:scale>
        <p:origin x="-780" y="-102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3CF951-DE0A-42F7-93BE-8DEAACE86D73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1DFFBF-0C17-4711-9A45-A1BF12B96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E80B-B29B-4F7C-853A-456D30C1581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971A-99B7-4848-B341-CB03FA776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8809-32B8-47B2-98BA-271FAA229654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6F1D-A035-4CB1-816C-7675485D7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5C8E1-979C-4352-B94E-5C3D891653A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55B8-1D6C-4600-997E-03BFDE122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174F-47EF-4530-9A44-26088812AD2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14B88-69A5-4CDB-BF05-DF44D2BC5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BF1E-E071-4E5B-BD53-75D068D1D92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766B-D2EF-4786-A971-DA9B6EE08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3B24-11F8-4B18-B263-2B257882E3A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B9E1-BEA3-40D0-937F-7CAA0E098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F0D58-427A-4B09-876F-33962DBAEA4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15380-7E42-496C-8C2C-C608F2DF9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848FA-0686-4F37-A4AC-9481CF43D6E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805F-8552-4C70-8B92-65D200196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59D3-B88D-40CB-B71D-F63286F3978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732DA-3FA7-4358-9017-ACB584EF9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88CB-A450-4F00-8FED-93833613A4B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78E4-5496-4CB3-97B0-B41DED52A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AA47-4E8F-4243-AC31-5D362D50CAF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5B15-CAD5-4EBE-885B-138BD3ECA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3AB955-4CC9-424C-96D0-5DBB028DB73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84BDA0-C07A-47BF-9EEE-FDCA04B26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3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C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равнение рациональных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</a:rPr>
              <a:t>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263207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пятом классе мы научились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сравнивать между собой положительные дроби (два положительных рациональных числа).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равнение рациональных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рациональных чисел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268413"/>
            <a:ext cx="8639175" cy="1257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969060"/>
            <a:ext cx="8640960" cy="2768963"/>
          </a:xfrm>
          <a:prstGeom prst="rect">
            <a:avLst/>
          </a:prstGeom>
          <a:blipFill rotWithShape="1">
            <a:blip r:embed="rId4"/>
            <a:stretch>
              <a:fillRect t="-154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2573338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Любое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число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нуля.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равнение рациональных чисел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рациональных чисел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сравнении рациональных чисел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применяется тот же набор правил,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и при сравнении целых чисел: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768975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Из двух отрицательных чисел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 то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модуль которого меньше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629025"/>
            <a:ext cx="8642350" cy="101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Любое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число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меньше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нуля.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689475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Любое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число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больше любого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отрицательного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8820"/>
            <a:ext cx="8640960" cy="110075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равнение рациональных чисел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Правила сравнения рациональных чисел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679825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007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&gt; –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384668"/>
            <a:ext cx="8640960" cy="111517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978150"/>
            <a:ext cx="8642350" cy="63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&lt;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572099"/>
            <a:ext cx="8640960" cy="111517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равнение рациональных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Графическое правило сравнения рациональных чисел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сформулировать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ещё одно правило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сравнения рациональных чисел:</a:t>
            </a: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250825" y="2246313"/>
            <a:ext cx="8642350" cy="4094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Бo’льшим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то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рациональное число, которое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при изображении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 числовой прямой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стоит правее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(в предположении,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числовая прямая горизонтальна и положительным является направление слева направо).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равнение рациональных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Графическое правило сравнения рациональных чисел</a:t>
            </a: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1817688"/>
            <a:ext cx="8642350" cy="2708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–5 &lt; 5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–0,5 &gt; –15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30 &gt; 0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–30 &lt; 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595813"/>
            <a:ext cx="8639175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048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048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0486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Перечислите правила сравнения рациональных чисел.</a:t>
            </a:r>
          </a:p>
        </p:txBody>
      </p:sp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250825" y="225901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с помощью числовой прямой понять, какое из двух данных рациональных чисел больше?</a:t>
            </a:r>
          </a:p>
        </p:txBody>
      </p:sp>
      <p:sp>
        <p:nvSpPr>
          <p:cNvPr id="18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765" y="3094242"/>
            <a:ext cx="8640470" cy="3582840"/>
          </a:xfrm>
          <a:prstGeom prst="rect">
            <a:avLst/>
          </a:prstGeom>
          <a:blipFill rotWithShape="1">
            <a:blip r:embed="rId3"/>
            <a:stretch>
              <a:fillRect l="-846" t="-852" b="-68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20489" name="TextBox 15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равнение рациональных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208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157</cp:revision>
  <dcterms:created xsi:type="dcterms:W3CDTF">2012-12-15T11:02:59Z</dcterms:created>
  <dcterms:modified xsi:type="dcterms:W3CDTF">2013-12-21T17:31:20Z</dcterms:modified>
</cp:coreProperties>
</file>