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9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72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CC00"/>
    <a:srgbClr val="009900"/>
    <a:srgbClr val="00CC00"/>
    <a:srgbClr val="000066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76A225B-188A-4527-9B1E-9BB9AE91C6B4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7AC15A0-49A8-4BED-AA64-AA0AFC6CF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Все картинки взяты с сайта: </a:t>
            </a:r>
            <a:r>
              <a:rPr lang="en-US" smtClean="0"/>
              <a:t>http://images.yandex.ru</a:t>
            </a: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E34199-CFB3-42A4-BC7E-B0237B2B940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Портрет Алексея Михайловича Романова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9C258D-F22B-402C-B3E4-38979EAD131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F331F-C26E-4A96-9E78-0D5D7789C22A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83431-387E-4985-84AB-29CF93B28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0B502-E0F1-4FBC-A363-10FBE58411FC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ACBDE-E8C8-47DD-B69E-28138660B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3F103-6918-441E-8857-2982C48353D8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40DA4-AFBE-46F6-B442-E2B51597C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A63ED-3E2C-490C-A786-6D1433D8470D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A9C42-6B74-40A4-BC75-45AAFDF58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F1D80-11AD-4279-8DB6-6D0F1DF44AFE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148EB-3845-4387-AF4E-490A4834F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F2E6D-B456-46E3-BA62-5A6CBA002001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7C7F4-6685-41A2-B358-AEDC789EC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37938-1E05-4D5E-955C-DF5137539706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52E4-6B7A-4DA9-9259-4D4E1B506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E217B-1379-4C38-99E5-42C5BB5780CD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2AB8E-4624-4381-A001-4F57837CC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DD2CB-A56B-40FD-B8F8-ACFF354B28FE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96F14-8CB5-4E15-A08E-762567B08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93A87-1E35-4315-B7E5-1C6D04C15E61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8DB74-2A48-439D-A429-A679AB869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22EDE-096D-4C2D-A28A-69985048B048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C8C2D-5429-4377-90D3-E42A70489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F473FF-384D-42D1-8F41-A0026E49AC63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8DEA9C-79BC-4543-894C-65BAB9EB3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2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9580" y="-531440"/>
            <a:ext cx="7851648" cy="1828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Русский лубок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875" y="5394325"/>
            <a:ext cx="6067425" cy="869950"/>
          </a:xfrm>
        </p:spPr>
        <p:txBody>
          <a:bodyPr>
            <a:normAutofit/>
          </a:bodyPr>
          <a:lstStyle/>
          <a:p>
            <a:pPr marR="0">
              <a:lnSpc>
                <a:spcPct val="80000"/>
              </a:lnSpc>
            </a:pPr>
            <a:r>
              <a:rPr lang="ru-RU" smtClean="0">
                <a:solidFill>
                  <a:srgbClr val="002060"/>
                </a:solidFill>
              </a:rPr>
              <a:t>Изобразительное искусство, 2-й класс.</a:t>
            </a:r>
          </a:p>
          <a:p>
            <a:pPr marR="0">
              <a:lnSpc>
                <a:spcPct val="80000"/>
              </a:lnSpc>
            </a:pPr>
            <a:r>
              <a:rPr lang="ru-RU" smtClean="0">
                <a:solidFill>
                  <a:srgbClr val="002060"/>
                </a:solidFill>
              </a:rPr>
              <a:t>Урок 12</a:t>
            </a:r>
            <a:r>
              <a:rPr lang="ru-RU" smtClean="0">
                <a:solidFill>
                  <a:srgbClr val="002060"/>
                </a:solidFill>
                <a:latin typeface="Arial" charset="0"/>
              </a:rPr>
              <a:t>.</a:t>
            </a:r>
          </a:p>
          <a:p>
            <a:pPr marR="0">
              <a:lnSpc>
                <a:spcPct val="80000"/>
              </a:lnSpc>
            </a:pPr>
            <a:endParaRPr lang="ru-RU" sz="2400" smtClean="0"/>
          </a:p>
        </p:txBody>
      </p:sp>
      <p:pic>
        <p:nvPicPr>
          <p:cNvPr id="14339" name="Picture 5" descr="sova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191000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6110288" y="6291263"/>
            <a:ext cx="255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© </a:t>
            </a:r>
            <a:r>
              <a:rPr lang="en-US">
                <a:solidFill>
                  <a:srgbClr val="002060"/>
                </a:solidFill>
                <a:latin typeface="Constantia" pitchFamily="18" charset="0"/>
              </a:rPr>
              <a:t>ООО </a:t>
            </a:r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«Баласс», 2012</a:t>
            </a:r>
            <a:r>
              <a:rPr lang="ru-RU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026" name="Picture 2" descr="C:\Users\msi\Downloads\лубок\1012630_2630_4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8313" y="1341438"/>
            <a:ext cx="3055937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Текст 2"/>
          <p:cNvSpPr>
            <a:spLocks noGrp="1"/>
          </p:cNvSpPr>
          <p:nvPr>
            <p:ph type="body" idx="1"/>
          </p:nvPr>
        </p:nvSpPr>
        <p:spPr>
          <a:xfrm>
            <a:off x="295275" y="250825"/>
            <a:ext cx="7772400" cy="1695450"/>
          </a:xfrm>
        </p:spPr>
        <p:txBody>
          <a:bodyPr/>
          <a:lstStyle/>
          <a:p>
            <a:pPr algn="ctr"/>
            <a:endParaRPr lang="ru-RU" sz="3200" smtClean="0">
              <a:solidFill>
                <a:srgbClr val="FFC000"/>
              </a:solidFill>
            </a:endParaRPr>
          </a:p>
        </p:txBody>
      </p:sp>
      <p:pic>
        <p:nvPicPr>
          <p:cNvPr id="25602" name="Picture 2" descr="C:\Users\msi\Downloads\лубок\русан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2288" y="1098550"/>
            <a:ext cx="5268912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4427538" y="3244850"/>
            <a:ext cx="288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3438" y="6145213"/>
            <a:ext cx="66960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Марина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Русанова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Скругленная прямоугольная выноска 5"/>
          <p:cNvSpPr>
            <a:spLocks noChangeArrowheads="1"/>
          </p:cNvSpPr>
          <p:nvPr/>
        </p:nvSpPr>
        <p:spPr bwMode="auto">
          <a:xfrm>
            <a:off x="395288" y="203200"/>
            <a:ext cx="8353425" cy="720725"/>
          </a:xfrm>
          <a:prstGeom prst="wedgeRoundRectCallout">
            <a:avLst>
              <a:gd name="adj1" fmla="val -18282"/>
              <a:gd name="adj2" fmla="val 95593"/>
              <a:gd name="adj3" fmla="val 16667"/>
            </a:avLst>
          </a:prstGeom>
          <a:solidFill>
            <a:srgbClr val="BDDFE3"/>
          </a:solidFill>
          <a:ln w="25400" algn="ctr">
            <a:solidFill>
              <a:srgbClr val="BDDFE3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>
                <a:solidFill>
                  <a:srgbClr val="000066"/>
                </a:solidFill>
                <a:latin typeface="Constantia" pitchFamily="18" charset="0"/>
              </a:rPr>
              <a:t>Зерно в колоске – не валяйся в холодке.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188913"/>
            <a:ext cx="7807325" cy="50323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320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6013" y="6165850"/>
            <a:ext cx="6840537" cy="4286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Марина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Русанова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6627" name="Picture 2" descr="C:\Users\msi\Downloads\лубок\русанова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125538"/>
            <a:ext cx="5348287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>
            <a:spLocks noChangeArrowheads="1"/>
          </p:cNvSpPr>
          <p:nvPr/>
        </p:nvSpPr>
        <p:spPr bwMode="auto">
          <a:xfrm>
            <a:off x="468313" y="188913"/>
            <a:ext cx="8064500" cy="719137"/>
          </a:xfrm>
          <a:prstGeom prst="wedgeRoundRectCallout">
            <a:avLst>
              <a:gd name="adj1" fmla="val -18995"/>
              <a:gd name="adj2" fmla="val 112250"/>
              <a:gd name="adj3" fmla="val 16667"/>
            </a:avLst>
          </a:prstGeom>
          <a:solidFill>
            <a:srgbClr val="BDDFE3"/>
          </a:solidFill>
          <a:ln w="25400" algn="ctr">
            <a:solidFill>
              <a:srgbClr val="BDDFE3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>
                <a:solidFill>
                  <a:srgbClr val="000066"/>
                </a:solidFill>
                <a:latin typeface="Constantia" pitchFamily="18" charset="0"/>
              </a:rPr>
              <a:t>Нет друга – так ищи, а нашёл – береги.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7772400" cy="600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z="320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6165850"/>
            <a:ext cx="7772400" cy="425450"/>
          </a:xfrm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FFC000"/>
                </a:solidFill>
              </a:rPr>
              <a:t>Марина </a:t>
            </a:r>
            <a:r>
              <a:rPr lang="ru-RU" dirty="0" err="1" smtClean="0">
                <a:solidFill>
                  <a:srgbClr val="FFC000"/>
                </a:solidFill>
              </a:rPr>
              <a:t>Рузанова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7651" name="Picture 2" descr="C:\Users\msi\Downloads\лубок\русанова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196975"/>
            <a:ext cx="5233988" cy="49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>
            <a:spLocks noChangeArrowheads="1"/>
          </p:cNvSpPr>
          <p:nvPr/>
        </p:nvSpPr>
        <p:spPr bwMode="auto">
          <a:xfrm>
            <a:off x="0" y="188913"/>
            <a:ext cx="9036050" cy="719137"/>
          </a:xfrm>
          <a:prstGeom prst="wedgeRoundRectCallout">
            <a:avLst>
              <a:gd name="adj1" fmla="val -19694"/>
              <a:gd name="adj2" fmla="val 62583"/>
              <a:gd name="adj3" fmla="val 16667"/>
            </a:avLst>
          </a:prstGeom>
          <a:solidFill>
            <a:srgbClr val="BDDFE3"/>
          </a:solidFill>
          <a:ln w="25400" algn="ctr">
            <a:solidFill>
              <a:srgbClr val="BDDFE3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>
                <a:solidFill>
                  <a:srgbClr val="000066"/>
                </a:solidFill>
                <a:latin typeface="Constantia" pitchFamily="18" charset="0"/>
              </a:rPr>
              <a:t>Не красна изба углами, а красна пирогами.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137525" cy="5762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290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6725" y="6288088"/>
            <a:ext cx="7772400" cy="425450"/>
          </a:xfrm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Марина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Русанова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8675" name="Picture 2" descr="C:\Users\msi\Downloads\лубок\русанова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9100" y="1268413"/>
            <a:ext cx="53260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>
            <a:spLocks noChangeArrowheads="1"/>
          </p:cNvSpPr>
          <p:nvPr/>
        </p:nvSpPr>
        <p:spPr bwMode="auto">
          <a:xfrm>
            <a:off x="0" y="188913"/>
            <a:ext cx="9144000" cy="863600"/>
          </a:xfrm>
          <a:prstGeom prst="wedgeRoundRectCallout">
            <a:avLst>
              <a:gd name="adj1" fmla="val -18681"/>
              <a:gd name="adj2" fmla="val 113051"/>
              <a:gd name="adj3" fmla="val 16667"/>
            </a:avLst>
          </a:prstGeom>
          <a:solidFill>
            <a:srgbClr val="BDDFE3"/>
          </a:solidFill>
          <a:ln w="25400" algn="ctr">
            <a:solidFill>
              <a:srgbClr val="BDDFE3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>
                <a:solidFill>
                  <a:srgbClr val="000066"/>
                </a:solidFill>
                <a:latin typeface="Constantia" pitchFamily="18" charset="0"/>
              </a:rPr>
              <a:t>Хочется рыбку съесть, да не хочется в воду лезть.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6237288"/>
            <a:ext cx="7772400" cy="425450"/>
          </a:xfrm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Марина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Русанова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9698" name="Picture 2" descr="C:\Users\msi\Downloads\лубок\русанова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5800" y="1341438"/>
            <a:ext cx="5232400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61925" y="201613"/>
            <a:ext cx="8820150" cy="863600"/>
          </a:xfrm>
          <a:prstGeom prst="wedgeRoundRectCallout">
            <a:avLst>
              <a:gd name="adj1" fmla="val -20382"/>
              <a:gd name="adj2" fmla="val 10160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>
                <a:solidFill>
                  <a:srgbClr val="000066"/>
                </a:solidFill>
              </a:rPr>
              <a:t>Любишь кататься – люби и саночки возить.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Рефлексия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750" y="1989138"/>
            <a:ext cx="7772400" cy="4392612"/>
          </a:xfrm>
        </p:spPr>
        <p:txBody>
          <a:bodyPr>
            <a:normAutofit/>
          </a:bodyPr>
          <a:lstStyle/>
          <a:p>
            <a:pPr marL="457200" indent="-45720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sz="3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– Что нового вы сегодня узнали, чему научились?</a:t>
            </a:r>
          </a:p>
          <a:p>
            <a:pPr marL="457200" indent="-45720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sz="3600" b="1" dirty="0">
                <a:solidFill>
                  <a:srgbClr val="002060"/>
                </a:solidFill>
              </a:rPr>
              <a:t>– Что вас удивило на уроке?</a:t>
            </a:r>
          </a:p>
          <a:p>
            <a:pPr marL="457200" indent="-45720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sz="3600" b="1" dirty="0">
                <a:solidFill>
                  <a:srgbClr val="800000"/>
                </a:solidFill>
              </a:rPr>
              <a:t>– Пригодится ли в жизни то, чему вы сегодня научились?</a:t>
            </a:r>
          </a:p>
          <a:p>
            <a:pPr marL="457200" indent="-45720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endParaRPr lang="ru-RU" sz="36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9361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Домашнее задание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1844675"/>
            <a:ext cx="7772400" cy="4176713"/>
          </a:xfrm>
        </p:spPr>
        <p:txBody>
          <a:bodyPr>
            <a:normAutofit/>
          </a:bodyPr>
          <a:lstStyle/>
          <a:p>
            <a:pPr algn="ctr"/>
            <a:r>
              <a:rPr lang="ru-RU" sz="3200" b="1" smtClean="0">
                <a:solidFill>
                  <a:srgbClr val="BDDFE3"/>
                </a:solidFill>
              </a:rPr>
              <a:t>Принести альбом, Рабочую тетрадь, хорошо отточенные простые карандаши (мягкие и полумягкие), ластик, маленький деревянный брусочек или деревянную линейку для очистки ластика</a:t>
            </a:r>
            <a:r>
              <a:rPr lang="ru-RU" b="1" smtClean="0">
                <a:solidFill>
                  <a:srgbClr val="BDDFE3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260350"/>
            <a:ext cx="8145463" cy="11525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026" name="Picture 2" descr="C:\Users\msi\Downloads\лубок\царь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165100"/>
            <a:ext cx="5148263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18434" name="Текст 2"/>
          <p:cNvSpPr>
            <a:spLocks noGrp="1"/>
          </p:cNvSpPr>
          <p:nvPr>
            <p:ph type="body" idx="1"/>
          </p:nvPr>
        </p:nvSpPr>
        <p:spPr>
          <a:xfrm>
            <a:off x="530225" y="1412875"/>
            <a:ext cx="7772400" cy="5184775"/>
          </a:xfrm>
        </p:spPr>
        <p:txBody>
          <a:bodyPr/>
          <a:lstStyle/>
          <a:p>
            <a:pPr algn="ctr"/>
            <a:endParaRPr lang="ru-RU" smtClean="0"/>
          </a:p>
          <a:p>
            <a:pPr algn="ctr"/>
            <a:endParaRPr lang="ru-RU" smtClean="0"/>
          </a:p>
          <a:p>
            <a:pPr algn="ctr"/>
            <a:endParaRPr lang="ru-RU" sz="3600" i="1" smtClean="0">
              <a:solidFill>
                <a:srgbClr val="002060"/>
              </a:solidFill>
            </a:endParaRPr>
          </a:p>
          <a:p>
            <a:pPr algn="ctr"/>
            <a:endParaRPr lang="ru-RU" sz="3600" i="1" smtClean="0">
              <a:solidFill>
                <a:srgbClr val="002060"/>
              </a:solidFill>
            </a:endParaRPr>
          </a:p>
          <a:p>
            <a:pPr algn="ctr"/>
            <a:endParaRPr lang="ru-RU" sz="3600" i="1" smtClean="0">
              <a:solidFill>
                <a:srgbClr val="002060"/>
              </a:solidFill>
            </a:endParaRPr>
          </a:p>
          <a:p>
            <a:pPr algn="ctr"/>
            <a:endParaRPr lang="ru-RU" sz="3600" i="1" smtClean="0">
              <a:solidFill>
                <a:srgbClr val="002060"/>
              </a:solidFill>
            </a:endParaRPr>
          </a:p>
          <a:p>
            <a:pPr algn="ctr"/>
            <a:r>
              <a:rPr lang="ru-RU" sz="3600" i="1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</a:p>
        </p:txBody>
      </p:sp>
      <p:sp>
        <p:nvSpPr>
          <p:cNvPr id="4" name="Овальная выноска 3"/>
          <p:cNvSpPr/>
          <p:nvPr/>
        </p:nvSpPr>
        <p:spPr>
          <a:xfrm>
            <a:off x="323850" y="1484313"/>
            <a:ext cx="8280400" cy="2881312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картинки рассмешили царевича и как их создавали?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122413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Русский лубок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19458" name="Текст 2"/>
          <p:cNvSpPr>
            <a:spLocks noGrp="1"/>
          </p:cNvSpPr>
          <p:nvPr>
            <p:ph type="body" idx="1"/>
          </p:nvPr>
        </p:nvSpPr>
        <p:spPr>
          <a:xfrm>
            <a:off x="530225" y="2060575"/>
            <a:ext cx="7772400" cy="3313113"/>
          </a:xfrm>
        </p:spPr>
        <p:txBody>
          <a:bodyPr/>
          <a:lstStyle/>
          <a:p>
            <a:pPr algn="just"/>
            <a:endParaRPr lang="ru-RU" sz="3500" smtClean="0">
              <a:solidFill>
                <a:srgbClr val="FFC000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23850" y="1557338"/>
            <a:ext cx="8496300" cy="4751387"/>
          </a:xfrm>
          <a:prstGeom prst="wedgeRoundRect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Лубок – </a:t>
            </a:r>
            <a:r>
              <a:rPr lang="ru-RU" sz="4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это раскрашенная </a:t>
            </a:r>
            <a:r>
              <a:rPr lang="ru-RU" sz="4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народная гравюра </a:t>
            </a:r>
            <a:r>
              <a:rPr lang="ru-RU" sz="4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 забавной или поучительной подписью. Лубочные картинки украшали дома российских крестьян и ремесленников.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122413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>
                <a:solidFill>
                  <a:srgbClr val="FFFF66"/>
                </a:solidFill>
              </a:rPr>
              <a:t>Русский лубок</a:t>
            </a:r>
          </a:p>
        </p:txBody>
      </p:sp>
      <p:sp>
        <p:nvSpPr>
          <p:cNvPr id="20482" name="Текст 2"/>
          <p:cNvSpPr>
            <a:spLocks noGrp="1"/>
          </p:cNvSpPr>
          <p:nvPr>
            <p:ph type="body" idx="1"/>
          </p:nvPr>
        </p:nvSpPr>
        <p:spPr>
          <a:xfrm>
            <a:off x="530225" y="1341438"/>
            <a:ext cx="7772400" cy="5327650"/>
          </a:xfrm>
        </p:spPr>
        <p:txBody>
          <a:bodyPr/>
          <a:lstStyle/>
          <a:p>
            <a:pPr algn="just"/>
            <a:endParaRPr lang="ru-RU" sz="2600" smtClean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250825" y="1268413"/>
            <a:ext cx="8569325" cy="2808287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Лубок</a:t>
            </a:r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раскрашенная </a:t>
            </a:r>
            <a:r>
              <a:rPr lang="ru-RU" sz="2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народная гравюра</a:t>
            </a:r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забавной или поучительной подписью. Лубочные картинки украшали дома российских крестьян и ремесленников.</a:t>
            </a:r>
          </a:p>
        </p:txBody>
      </p:sp>
      <p:sp>
        <p:nvSpPr>
          <p:cNvPr id="5" name="Овальная выноска 4"/>
          <p:cNvSpPr/>
          <p:nvPr/>
        </p:nvSpPr>
        <p:spPr>
          <a:xfrm>
            <a:off x="250825" y="1916113"/>
            <a:ext cx="8569325" cy="3744912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Первые лубки печатались с деревянных досок. Нередко над их изготовлением трудились целыми семьями. Потом этим стали заниматься городские ремесленники, профессиональные резчики.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250825" y="2852738"/>
            <a:ext cx="8569325" cy="3671887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b="1">
                <a:solidFill>
                  <a:srgbClr val="7B3913"/>
                </a:solidFill>
                <a:latin typeface="Times New Roman" pitchFamily="18" charset="0"/>
                <a:cs typeface="Times New Roman" pitchFamily="18" charset="0"/>
              </a:rPr>
              <a:t>Позже лубки стали печатать с медных досок. Эта техника позволяла выполнить очень тонкий рисунок. Поэтому сюжеты картинок стали разнообразнее, а тексты – длиннее.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Текст 2"/>
          <p:cNvSpPr>
            <a:spLocks noGrp="1"/>
          </p:cNvSpPr>
          <p:nvPr>
            <p:ph type="body" idx="1"/>
          </p:nvPr>
        </p:nvSpPr>
        <p:spPr>
          <a:xfrm>
            <a:off x="395288" y="476250"/>
            <a:ext cx="7772400" cy="2447925"/>
          </a:xfrm>
        </p:spPr>
        <p:txBody>
          <a:bodyPr/>
          <a:lstStyle/>
          <a:p>
            <a:endParaRPr lang="ru-RU" sz="2400" smtClean="0">
              <a:solidFill>
                <a:srgbClr val="FFC000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68288" y="404813"/>
            <a:ext cx="8551862" cy="165576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Рассмотрите лубочные картинки, посовещайтесь в парах и ответьте, что их отличает от обычных рисунков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? 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87375" y="769938"/>
            <a:ext cx="7993063" cy="165735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0066"/>
                </a:solidFill>
              </a:rPr>
              <a:t>Какие изобразительные средства использовали авторы лубков?</a:t>
            </a:r>
          </a:p>
        </p:txBody>
      </p:sp>
      <p:pic>
        <p:nvPicPr>
          <p:cNvPr id="21508" name="Picture 2" descr="C:\Users\msi\Downloads\лубок\0024-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88" y="2427288"/>
            <a:ext cx="4460875" cy="368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C:\Users\msi\Downloads\лубок\img172_c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338388"/>
            <a:ext cx="413861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260350"/>
            <a:ext cx="7772400" cy="7921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22530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2531" name="Picture 2" descr="C:\Users\msi\Downloads\лубок\47532146_l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738" y="2708275"/>
            <a:ext cx="45021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C:\Users\msi\Downloads\лубок\кот астраханск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2463800"/>
            <a:ext cx="3100388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312738" y="153988"/>
            <a:ext cx="8296275" cy="136842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>
                <a:solidFill>
                  <a:srgbClr val="000066"/>
                </a:solidFill>
              </a:rPr>
              <a:t>Какие выбирали цвета? Эти цвета тёплые или холодные?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684213" y="404813"/>
            <a:ext cx="7488237" cy="1652587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0066"/>
                </a:solidFill>
              </a:rPr>
              <a:t>Как изображали шерсть животных?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Практическая работа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23554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96900" y="260350"/>
            <a:ext cx="7704138" cy="1368425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>
                <a:solidFill>
                  <a:srgbClr val="000066"/>
                </a:solidFill>
              </a:rPr>
              <a:t>Нарисуйте в альбоме какое-нибудь животное или растение, подражая мастерам лубка.</a:t>
            </a:r>
          </a:p>
        </p:txBody>
      </p:sp>
      <p:pic>
        <p:nvPicPr>
          <p:cNvPr id="3074" name="Picture 2" descr="C:\Users\msi\Downloads\лубок\русанова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662113"/>
            <a:ext cx="5400675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smtClean="0">
                <a:solidFill>
                  <a:srgbClr val="FFFF66"/>
                </a:solidFill>
              </a:rPr>
              <a:t>Выражение решения проблемы</a:t>
            </a:r>
            <a:endParaRPr lang="ru-RU" sz="4000">
              <a:solidFill>
                <a:srgbClr val="FFFF66"/>
              </a:solidFill>
            </a:endParaRPr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algn="ctr"/>
            <a:endParaRPr lang="ru-RU" sz="4400" smtClean="0">
              <a:solidFill>
                <a:srgbClr val="FFC000"/>
              </a:solidFill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250825" y="1412875"/>
            <a:ext cx="8424863" cy="4032250"/>
          </a:xfrm>
          <a:prstGeom prst="cloudCallou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картинки рассмешили царевича и как их создавали?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254</Words>
  <Application>Microsoft Office PowerPoint</Application>
  <PresentationFormat>Экран (4:3)</PresentationFormat>
  <Paragraphs>40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Constantia</vt:lpstr>
      <vt:lpstr>Arial</vt:lpstr>
      <vt:lpstr>Calibri</vt:lpstr>
      <vt:lpstr>Wingdings 2</vt:lpstr>
      <vt:lpstr>Times New Roman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Admin</cp:lastModifiedBy>
  <cp:revision>25</cp:revision>
  <dcterms:created xsi:type="dcterms:W3CDTF">2012-09-17T15:13:52Z</dcterms:created>
  <dcterms:modified xsi:type="dcterms:W3CDTF">2012-11-19T22:41:54Z</dcterms:modified>
</cp:coreProperties>
</file>