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69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833EB2-6EF3-43B9-A113-750C2AF5A88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9404063-9633-4310-996E-D1234A302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DD44-43EE-4C95-AEA5-1CC6C4A35D97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B2FF1-2F2B-4FEC-BE4A-E0BDCE7D2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363E5-A4A6-4037-9534-E8E35339454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58DD6-171E-43B4-9961-DF259B9AF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906BC-F509-405D-B5F8-9B0EDC418CC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720B9-71C4-49F1-AF69-976CEC09A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0D24D-BB9E-45D2-A68B-8D2B390CE16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49BB0-168C-431C-A969-489D1B9487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AB854-571F-4BAF-B9AB-91EFA91BD55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B4B0B-E7A4-4FED-8E1C-4A6D43396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DE01-7A36-4F8E-BC9C-9943AFB541F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DF4D0-A23C-4182-935E-74192503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26932-76A3-42A2-9EAA-06B9F1A730D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6CC43-75E8-40C2-B70B-304B04DFB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9A3E3-7714-43EF-A1B4-DE728CFA777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9A346-F925-488B-896B-35C2DE4D1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294D-5934-4190-9DEE-EAE0B6E5B13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CE9A5-D343-43B1-BCE0-7BCD88D8A5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CBBB6-791A-4B7C-AA28-A7D8311B988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24969-E7C5-4FD6-8932-CD6DA16EF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E8DA3-2460-4B8E-95EF-0CF872AA32D9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1F071-566C-45A4-BDF3-6CBD14BB0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42DEED-7DD1-499D-B06A-0AC561DBF256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8EA8F9-2EF4-4400-8F62-2720BFD02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4.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Длина отрезка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VIII.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ПОНЯТИЕ О ДЕЙСТВИТЕЛЬНЫХ ЧИСЛАХ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Длина отрезка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Длина отрезка —действительное число</a:t>
            </a:r>
          </a:p>
        </p:txBody>
      </p:sp>
      <p:sp>
        <p:nvSpPr>
          <p:cNvPr id="23556" name="TextBox 10"/>
          <p:cNvSpPr txBox="1">
            <a:spLocks noChangeArrowheads="1"/>
          </p:cNvSpPr>
          <p:nvPr/>
        </p:nvSpPr>
        <p:spPr bwMode="auto">
          <a:xfrm>
            <a:off x="250825" y="1277938"/>
            <a:ext cx="8642350" cy="3140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Поскольку конечные и бесконечные</a:t>
            </a:r>
          </a:p>
          <a:p>
            <a:pPr algn="ctr"/>
            <a:r>
              <a:rPr lang="ru-RU" sz="2500">
                <a:latin typeface="Verdana" pitchFamily="34" charset="0"/>
              </a:rPr>
              <a:t>десятичные дроби</a:t>
            </a:r>
          </a:p>
          <a:p>
            <a:pPr algn="ctr"/>
            <a:r>
              <a:rPr lang="ru-RU" sz="2500">
                <a:latin typeface="Verdana" pitchFamily="34" charset="0"/>
              </a:rPr>
              <a:t>образуют множество действительных чисел,</a:t>
            </a:r>
          </a:p>
          <a:p>
            <a:pPr algn="ctr"/>
            <a:r>
              <a:rPr lang="ru-RU" sz="2500">
                <a:latin typeface="Verdana" pitchFamily="34" charset="0"/>
              </a:rPr>
              <a:t>то можно сказать так: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C00000"/>
                </a:solidFill>
              </a:rPr>
              <a:t>У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 каждого отрезка есть длина,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которая является положительным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действительным числом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503738"/>
            <a:ext cx="8642350" cy="1768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Можно доказать и </a:t>
            </a:r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обратное утверждение</a:t>
            </a:r>
            <a:r>
              <a:rPr lang="ru-RU" sz="2500" b="1">
                <a:latin typeface="Verdana" pitchFamily="34" charset="0"/>
              </a:rPr>
              <a:t>: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</a:rPr>
              <a:t>К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акое бы положительное действительное число мы ни взяли, имеется отрезок,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длина которого выражается этим числом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измерить длину отрезка, если имеется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3" name="TextBox 9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2413" y="3132138"/>
            <a:ext cx="8639175" cy="2232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Возьмите в качестве единичного отрезка отрезок, длина которого равна 5 клеткам. Изобразите:</a:t>
            </a:r>
          </a:p>
          <a:p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отрезки с длинами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0,2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1,6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0,5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0,9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1,7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250825" y="2619375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Какими числами может выражаться длина отрезка?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 отрезка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выбранной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единицы длины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производить следующим образом: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7333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Будем откладывать единичный отрезок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измеряемом отрезке.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508375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единичный отрезок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удастся отложить целое количество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это целое число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будет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являться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длиной измеряемого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22538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за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взять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см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равна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см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так как единичный отрезок был отложен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отрезке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ровно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раз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43088"/>
            <a:ext cx="8639175" cy="5508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43088"/>
            <a:ext cx="8639175" cy="5508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33650"/>
            <a:ext cx="8642350" cy="21701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измерении длины отрезка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отложить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в отрезке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раз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 нельзя отложить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CM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см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CN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см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775200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сказать, что с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точностью до целых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</a:t>
            </a:r>
            <a:r>
              <a:rPr lang="ru-RU" sz="2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</a:t>
            </a:r>
          </a:p>
          <a:p>
            <a:pPr algn="ctr"/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 равна 5 см с недостатком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 при этом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остаётся неизмеренный остаток </a:t>
            </a:r>
            <a:r>
              <a:rPr lang="ru-RU" sz="2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длина которого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меньше 1 см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43088"/>
            <a:ext cx="8639175" cy="5508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33650"/>
            <a:ext cx="8642350" cy="2554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мы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хотим измерить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длину отрезка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 бо’льшей точностью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можно измерять отрезок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отрезка,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равного 0,1 единичного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(в случае, когда за единичный отрезок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взят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см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43088"/>
            <a:ext cx="8639175" cy="5508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28888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отрезок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отложится в отрезке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целое число раз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скажем, ровно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раза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длина отрезка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будет равна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 см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37356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длина отрезка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будет равна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см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+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 см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5,3 см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Измерение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отрезка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843088"/>
            <a:ext cx="8639175" cy="5508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52888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отрезок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отложить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отрезке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скажем,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 раза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 нельзя отложить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 раза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 точностью до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CD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 равна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5,3 см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5989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остаётся неизмеренный остаток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которого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меньше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см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5086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Этот остаток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 свою очередь,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измерять с помощью отрезка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равного 0,01 единичного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и т.д.</a:t>
            </a:r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—действительное число</a:t>
            </a: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250825" y="127793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описанном способе измерения отрезка – сначала с помощью единичного отрезка,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затем (если возникнет остаток) с помощью десятой доли единичного отрезка, и т.д. – возможны два варианта развития событий: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338513"/>
            <a:ext cx="8642350" cy="294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каком-то шаге остатка не возникнет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т.е. очередная доля единичного отрезка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будет отложена в предыдущем остатке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целое количество раз.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этом варианте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выражается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либо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целым числом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либо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конечной десятичной дробью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Длина отрезка —действительное число</a:t>
            </a:r>
          </a:p>
        </p:txBody>
      </p:sp>
      <p:sp>
        <p:nvSpPr>
          <p:cNvPr id="22532" name="TextBox 10"/>
          <p:cNvSpPr txBox="1">
            <a:spLocks noChangeArrowheads="1"/>
          </p:cNvSpPr>
          <p:nvPr/>
        </p:nvSpPr>
        <p:spPr bwMode="auto">
          <a:xfrm>
            <a:off x="250825" y="127793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описанном способе измерения отрезка – сначала с помощью единичного отрезка,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затем (если возникнет остаток) с помощью десятой доли единичного отрезка, и т.д. – возможны два варианта развития событий: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3385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Остатки будут возникать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 каждом следующем шаге.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этом варианте принято считать,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отрезка выражается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бесконечной десятичной дробью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Эта дробь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может оказаться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периодической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так 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непериодической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530</Words>
  <Application>Microsoft Office PowerPoint</Application>
  <PresentationFormat>Экран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171</cp:revision>
  <dcterms:created xsi:type="dcterms:W3CDTF">2012-12-15T11:02:59Z</dcterms:created>
  <dcterms:modified xsi:type="dcterms:W3CDTF">2014-01-20T07:36:50Z</dcterms:modified>
</cp:coreProperties>
</file>