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9" r:id="rId3"/>
    <p:sldId id="268" r:id="rId4"/>
    <p:sldId id="272" r:id="rId5"/>
    <p:sldId id="270" r:id="rId6"/>
    <p:sldId id="273" r:id="rId7"/>
    <p:sldId id="274" r:id="rId8"/>
    <p:sldId id="26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083" autoAdjust="0"/>
  </p:normalViewPr>
  <p:slideViewPr>
    <p:cSldViewPr>
      <p:cViewPr varScale="1">
        <p:scale>
          <a:sx n="47" d="100"/>
          <a:sy n="47" d="100"/>
        </p:scale>
        <p:origin x="-1410" y="-102"/>
      </p:cViewPr>
      <p:guideLst>
        <p:guide orient="horz" pos="35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045D03-06E8-4D79-BB0F-341972DC3A2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E335666-268A-4A54-A6ED-40B76BF1D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77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D64EB-7B3B-4250-859F-0AB4FC66CB20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29996-8E3C-42DA-AE08-7EC7D26B3E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022FF-8B4E-49F7-8E74-C707B1969CA5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5ACB-37C9-42A5-83DB-C54AC47D5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069D-1871-4954-AECA-484EAAC68874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BF08E-A805-4F90-B0A8-243424EAD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AECF0-4C61-4860-AF4C-BE7C227E79FD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913D-1089-405F-99BC-A36F50D95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141E9-A617-466D-B775-5E71EA11AB21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3D7D7-8989-49C1-9A97-321BDFE886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E3B48-31B9-44EB-BDFF-929C9B889783}" type="datetime1">
              <a:rPr lang="ru-RU" smtClean="0"/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C2C6E-5B21-4E68-9800-050E83FD5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A98A8-C4FB-4A00-A371-313C3B907D52}" type="datetime1">
              <a:rPr lang="ru-RU" smtClean="0"/>
              <a:t>12.01.2014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8182D-1F2C-49A9-96D4-A67A435E4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E22C4-84A9-4F2A-A487-9F70D318DB28}" type="datetime1">
              <a:rPr lang="ru-RU" smtClean="0"/>
              <a:t>12.01.2014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CBC0C-D346-4ABA-BB9B-C6D803356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F9435-07F5-40E8-AE23-D2A2B20245E4}" type="datetime1">
              <a:rPr lang="ru-RU" smtClean="0"/>
              <a:t>12.01.2014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014CF-CE79-46F5-94EC-38B3C77A01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1CC97-B828-4FC0-A316-6304FA57F08B}" type="datetime1">
              <a:rPr lang="ru-RU" smtClean="0"/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67391-8D94-47E1-925E-C74353C37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51CA-37F3-49CF-BE89-A96574987332}" type="datetime1">
              <a:rPr lang="ru-RU" smtClean="0"/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C433-FEFC-49C5-92F3-ECC199362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AE9F61-D841-4550-99EF-07ADC2176DF8}" type="datetime1">
              <a:rPr lang="ru-RU" smtClean="0"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DB8538-D688-4CAF-8C2E-393CEA399A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Деление рациональных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© ООО «</a:t>
            </a:r>
            <a:r>
              <a:rPr lang="ru-RU" dirty="0" err="1"/>
              <a:t>Баласс</a:t>
            </a:r>
            <a:r>
              <a:rPr lang="ru-RU" dirty="0"/>
              <a:t>», 2014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Частным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двух рациональных чисел называется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такое рациональное число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которого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делитель равно делимому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Частное двух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© ООО «</a:t>
            </a:r>
            <a:r>
              <a:rPr lang="ru-RU" dirty="0" err="1"/>
              <a:t>Баласс</a:t>
            </a:r>
            <a:r>
              <a:rPr lang="ru-RU"/>
              <a:t>», 2014</a:t>
            </a: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деления рациональных чисел</a:t>
            </a:r>
          </a:p>
        </p:txBody>
      </p:sp>
      <p:sp>
        <p:nvSpPr>
          <p:cNvPr id="1638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062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Из определения частного следует</a:t>
            </a:r>
          </a:p>
          <a:p>
            <a:pPr algn="ctr"/>
            <a:r>
              <a:rPr lang="ru-RU" sz="21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 деления рациональных чисел,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напоминающее соответствующее правило для умножения: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390775"/>
            <a:ext cx="8642350" cy="2892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Частным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 двух </a:t>
            </a:r>
            <a:r>
              <a:rPr lang="ru-RU" sz="2600" b="1">
                <a:latin typeface="Verdana" pitchFamily="34" charset="0"/>
                <a:ea typeface="Verdana" pitchFamily="34" charset="0"/>
                <a:cs typeface="Verdana" pitchFamily="34" charset="0"/>
              </a:rPr>
              <a:t>отличных от нуля 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 является</a:t>
            </a:r>
          </a:p>
          <a:p>
            <a:pPr algn="ctr"/>
            <a:r>
              <a:rPr lang="ru-RU" sz="26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частное их модулей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взятое со знаком «</a:t>
            </a:r>
            <a:r>
              <a:rPr lang="ru-RU" sz="26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6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знаки чисел одинаковые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и со знаком «</a:t>
            </a:r>
            <a:r>
              <a:rPr lang="ru-RU" sz="26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6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знаки чисел разные</a:t>
            </a:r>
            <a:r>
              <a:rPr lang="ru-RU" sz="26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3197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Частное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нуля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любого ненулевого рационального числа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равно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нулю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6219825"/>
            <a:ext cx="8642350" cy="584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нуль делить нельзя!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деления рациональных чисел</a:t>
            </a:r>
          </a:p>
        </p:txBody>
      </p:sp>
      <p:sp>
        <p:nvSpPr>
          <p:cNvPr id="1741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1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В отличие от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действия деления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 целыми числами,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 рациональное число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другое возможно всегда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кроме случая,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когда делитель равен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нулю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отрицательных дробей</a:t>
            </a:r>
          </a:p>
        </p:txBody>
      </p:sp>
      <p:sp>
        <p:nvSpPr>
          <p:cNvPr id="1843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 дроби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которыми мы выполняем действия,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работая с множеством рациональных чисел,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записывать по-разному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511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47345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частные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 :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: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–7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994281"/>
            <a:ext cx="8640960" cy="1414939"/>
          </a:xfrm>
          <a:prstGeom prst="rect">
            <a:avLst/>
          </a:prstGeom>
          <a:blipFill rotWithShape="1">
            <a:blip r:embed="rId3"/>
            <a:stretch>
              <a:fillRect t="-3017" b="-301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454225"/>
            <a:ext cx="8640960" cy="1340303"/>
          </a:xfrm>
          <a:prstGeom prst="rect">
            <a:avLst/>
          </a:prstGeom>
          <a:blipFill rotWithShape="1">
            <a:blip r:embed="rId4"/>
            <a:stretch>
              <a:fillRect t="-318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отрицательных дробей</a:t>
            </a:r>
          </a:p>
        </p:txBody>
      </p:sp>
      <p:sp>
        <p:nvSpPr>
          <p:cNvPr id="1946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3108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рациональное число является</a:t>
            </a:r>
            <a:endParaRPr lang="en-US" sz="28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частным целых</a:t>
            </a:r>
            <a:r>
              <a:rPr lang="en-US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чисел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знак «–»</a:t>
            </a:r>
            <a:endParaRPr lang="en-US" sz="28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свободно перемещать по дроби</a:t>
            </a:r>
            <a:endParaRPr lang="en-US" sz="28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(вносить в числитель или знаменатель,</a:t>
            </a:r>
            <a:endParaRPr lang="en-US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 так же записывать</a:t>
            </a:r>
            <a:r>
              <a:rPr lang="en-US" sz="28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перед дробью).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419600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дробей произвольного знака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выполняется по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тем же</a:t>
            </a:r>
            <a:r>
              <a:rPr lang="en-US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правилам</a:t>
            </a:r>
            <a:r>
              <a:rPr lang="en-US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что 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положительных дробей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рациональных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отрицательных дробей</a:t>
            </a:r>
          </a:p>
        </p:txBody>
      </p:sp>
      <p:sp>
        <p:nvSpPr>
          <p:cNvPr id="2048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5238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53825"/>
            <a:ext cx="8640960" cy="32008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10" name="TextBox 1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Деление рациональных чисел</a:t>
            </a:r>
          </a:p>
        </p:txBody>
      </p:sp>
      <p:sp>
        <p:nvSpPr>
          <p:cNvPr id="10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470" cy="4131580"/>
          </a:xfrm>
          <a:prstGeom prst="rect">
            <a:avLst/>
          </a:prstGeom>
          <a:blipFill rotWithShape="1">
            <a:blip r:embed="rId3"/>
            <a:stretch>
              <a:fillRect l="-846" t="-73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288</Words>
  <Application>Microsoft Office PowerPoint</Application>
  <PresentationFormat>Экран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Светлана</cp:lastModifiedBy>
  <cp:revision>192</cp:revision>
  <dcterms:created xsi:type="dcterms:W3CDTF">2012-12-15T11:02:59Z</dcterms:created>
  <dcterms:modified xsi:type="dcterms:W3CDTF">2014-01-12T19:05:47Z</dcterms:modified>
</cp:coreProperties>
</file>