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59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0033"/>
    <a:srgbClr val="000066"/>
    <a:srgbClr val="009900"/>
    <a:srgbClr val="FFFF66"/>
    <a:srgbClr val="990000"/>
    <a:srgbClr val="FFCC00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4550" autoAdjust="0"/>
    <p:restoredTop sz="89620" autoAdjust="0"/>
  </p:normalViewPr>
  <p:slideViewPr>
    <p:cSldViewPr>
      <p:cViewPr>
        <p:scale>
          <a:sx n="100" d="100"/>
          <a:sy n="100" d="100"/>
        </p:scale>
        <p:origin x="-67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83DEA7-B3A8-421E-B496-803FF74880D7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3C17ED-9F01-4290-ABF9-88E8C1FB2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DE2F4A-35D8-442E-A975-D87A2D29C34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259CB-2A01-403D-97BA-2632A3873996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53D2D-1CC2-447A-AD26-A70B5FD0B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33CB2-CD45-433C-82A0-7DB57E42B234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35BD9-5BE9-4F89-8CD5-D9B2112EB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E357E-B75E-4572-BCAC-013899194274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58A5B-9761-447C-BA33-A00C31718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A07AE-243F-4CA5-8847-EC5D7C7B855E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17A70-0CCA-438E-BBBF-EBF8DD266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50B34-20F0-45D0-A04D-B407CE91F242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3DABC-A408-4F5A-ACCC-A21FA0C5A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272D8-1993-43BF-89F1-3DDEB8373AE3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E7F75-B138-480F-B745-045F159B4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27C56-9CBD-404D-84AF-934120CD1BD8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FEB65-4D4B-4027-9CCB-5ABF5939E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D813C-0CA1-4F2C-AF0D-DA8323D0A7D0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44DBF-AF53-40AD-B99A-DF1190BBF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A1010-5EB9-4C7F-A3DF-D7B5763B61C7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79DBE-0A45-4F00-A16A-1ED98E35E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2FD59-350F-41E7-9EC0-1759DEFC2B48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5280D-5B6D-461D-9301-2FDDFA36B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10190-0613-4959-9C3A-36C35B353498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B27C6-D0D3-4E1A-B090-7F8C607C1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7454D8-DAB0-4F8F-AC86-6B76005276CA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AD024C-D510-4DFA-803E-B7CFB4EEF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34" r:id="rId9"/>
    <p:sldLayoutId id="2147483725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2401" y="-603448"/>
            <a:ext cx="7025236" cy="170080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dirty="0">
                <a:effectLst/>
              </a:rPr>
              <a:t>Рисуем с натуры</a:t>
            </a:r>
            <a:endParaRPr lang="ru-RU" sz="7200" dirty="0">
              <a:solidFill>
                <a:srgbClr val="FFFF66"/>
              </a:solidFill>
              <a:effectLst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5595938"/>
            <a:ext cx="7854950" cy="776287"/>
          </a:xfrm>
        </p:spPr>
        <p:txBody>
          <a:bodyPr/>
          <a:lstStyle/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Изобразительное искусство. 3</a:t>
            </a:r>
            <a:r>
              <a:rPr lang="en-US" sz="2000" smtClean="0">
                <a:solidFill>
                  <a:srgbClr val="000066"/>
                </a:solidFill>
              </a:rPr>
              <a:t>-</a:t>
            </a:r>
            <a:r>
              <a:rPr lang="ru-RU" sz="2000" smtClean="0">
                <a:solidFill>
                  <a:srgbClr val="000066"/>
                </a:solidFill>
              </a:rPr>
              <a:t>й класс.</a:t>
            </a:r>
          </a:p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Урок </a:t>
            </a:r>
            <a:r>
              <a:rPr lang="en-US" sz="2000" smtClean="0">
                <a:solidFill>
                  <a:srgbClr val="000066"/>
                </a:solidFill>
              </a:rPr>
              <a:t>13</a:t>
            </a:r>
            <a:r>
              <a:rPr lang="ru-RU" sz="2000" smtClean="0">
                <a:solidFill>
                  <a:srgbClr val="000066"/>
                </a:solidFill>
                <a:latin typeface="Arial" charset="0"/>
              </a:rPr>
              <a:t>.</a:t>
            </a: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6300788" y="6353175"/>
            <a:ext cx="255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© </a:t>
            </a:r>
            <a:r>
              <a:rPr lang="en-US">
                <a:solidFill>
                  <a:srgbClr val="002060"/>
                </a:solidFill>
                <a:latin typeface="Constantia" pitchFamily="18" charset="0"/>
              </a:rPr>
              <a:t>ООО </a:t>
            </a:r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«Баласс», 2013</a:t>
            </a:r>
            <a:r>
              <a:rPr lang="ru-RU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6" name="Picture 2" descr="C:\Users\Софья\Downloads\2-prizma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1663" y="1309688"/>
            <a:ext cx="5467350" cy="416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sova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4292600"/>
            <a:ext cx="2130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578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2050" name="Picture 2" descr="C:\Users\msi\Downloads\гипс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175" y="836613"/>
            <a:ext cx="837565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60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3074" name="Picture 2" descr="C:\Users\msi\Downloads\гипс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188" y="411163"/>
            <a:ext cx="8264525" cy="597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C00000"/>
                </a:solidFill>
                <a:effectLst/>
              </a:rPr>
              <a:t>Рефлексия</a:t>
            </a:r>
            <a:endParaRPr lang="ru-RU">
              <a:solidFill>
                <a:srgbClr val="C0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388" y="1268413"/>
            <a:ext cx="8713787" cy="540067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3400" b="1" smtClean="0">
                <a:solidFill>
                  <a:srgbClr val="FFCC00"/>
                </a:solidFill>
              </a:rPr>
              <a:t>Оцените свою работу на уроке:</a:t>
            </a:r>
            <a:endParaRPr lang="en-US" sz="3400" b="1" smtClean="0">
              <a:solidFill>
                <a:srgbClr val="FFCC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FFFF66"/>
                </a:solidFill>
              </a:rPr>
              <a:t>– Что тебе нужно было сделать?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009900"/>
                </a:solidFill>
              </a:rPr>
              <a:t>– Ты выполнил работу?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0070C0"/>
                </a:solidFill>
              </a:rPr>
              <a:t>– Ты выполнил работу самостоятельно или с помощью? </a:t>
            </a:r>
            <a:r>
              <a:rPr lang="ru-RU" sz="3700" b="1" smtClean="0">
                <a:solidFill>
                  <a:srgbClr val="0070C0"/>
                </a:solidFill>
                <a:latin typeface="Arial" charset="0"/>
              </a:rPr>
              <a:t>     </a:t>
            </a:r>
            <a:r>
              <a:rPr lang="ru-RU" sz="3700" b="1" smtClean="0">
                <a:solidFill>
                  <a:srgbClr val="0070C0"/>
                </a:solidFill>
              </a:rPr>
              <a:t>С чьей? 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002060"/>
                </a:solidFill>
              </a:rPr>
              <a:t>– Что бы ты хотел изменить в своей работе?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7030A0"/>
                </a:solidFill>
              </a:rPr>
              <a:t>– Как бы ты оценил свою работу?</a:t>
            </a:r>
            <a:endParaRPr lang="ru-RU" sz="3400" b="1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980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Домашнее задание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27650" name="Текст 2"/>
          <p:cNvSpPr>
            <a:spLocks noGrp="1"/>
          </p:cNvSpPr>
          <p:nvPr>
            <p:ph type="body" idx="1"/>
          </p:nvPr>
        </p:nvSpPr>
        <p:spPr>
          <a:xfrm>
            <a:off x="530225" y="1557338"/>
            <a:ext cx="7772400" cy="4464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1484784"/>
            <a:ext cx="7632848" cy="4536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dirty="0">
                <a:solidFill>
                  <a:srgbClr val="002060"/>
                </a:solidFill>
              </a:rPr>
              <a:t>Принести альбом, рабочую тетрадь, мягкие, хорошо заточенные карандаши, ластик.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681537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sz="3600" i="1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628800"/>
            <a:ext cx="8352928" cy="27563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4800" b="1">
                <a:solidFill>
                  <a:srgbClr val="660033"/>
                </a:solidFill>
              </a:rPr>
              <a:t>Что главное в рисунке? Что подчёркивает его форму, объём, красоту?</a:t>
            </a:r>
            <a:endParaRPr lang="ru-RU" sz="480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4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0" y="188640"/>
            <a:ext cx="9081446" cy="6144865"/>
          </a:xfrm>
          <a:prstGeom prst="wedgeEllipseCallout">
            <a:avLst>
              <a:gd name="adj1" fmla="val -15909"/>
              <a:gd name="adj2" fmla="val 460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3600">
                <a:solidFill>
                  <a:srgbClr val="660033"/>
                </a:solidFill>
              </a:rPr>
              <a:t>   Изучите, как передан объём геометрических тел на рисунке. </a:t>
            </a:r>
          </a:p>
          <a:p>
            <a:r>
              <a:rPr lang="ru-RU" sz="3600">
                <a:solidFill>
                  <a:srgbClr val="660033"/>
                </a:solidFill>
              </a:rPr>
              <a:t>Обратите внимание на направление света.              Определите, где на рисунке свет, тень, полутень и блики.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7338" y="315913"/>
            <a:ext cx="3024187" cy="62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4800"/>
            <a:ext cx="3051175" cy="62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9688" y="474663"/>
            <a:ext cx="1524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2050" name="Picture 2" descr="C:\Users\Софья\Downloads\!!\10312_auto_au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3775" y="188913"/>
            <a:ext cx="4608513" cy="645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Софья\Downloads\!!\photoshop_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9500" y="692150"/>
            <a:ext cx="29210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3074" name="Picture 2" descr="C:\Users\Софья\Downloads\!!\image002_2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88913"/>
            <a:ext cx="525621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Софья\Downloads\!!\photoshop_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4435475"/>
            <a:ext cx="312578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4098" name="Picture 2" descr="C:\Users\Софья\Downloads\!!\mac-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14300"/>
            <a:ext cx="4752975" cy="671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Софья\Downloads\!!\photoshop_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-387350"/>
            <a:ext cx="31242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0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8" y="1196975"/>
            <a:ext cx="4410075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0100" y="1196975"/>
            <a:ext cx="4418013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50825" y="115888"/>
            <a:ext cx="8642350" cy="865187"/>
          </a:xfrm>
          <a:prstGeom prst="wedgeRoundRectCallout">
            <a:avLst>
              <a:gd name="adj1" fmla="val -20286"/>
              <a:gd name="adj2" fmla="val 35132"/>
              <a:gd name="adj3" fmla="val 16667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</a:rPr>
              <a:t>Составьте план работы над натюрмортом.</a:t>
            </a:r>
            <a:endParaRPr lang="ru-RU" sz="2800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53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25" y="1341438"/>
            <a:ext cx="4416425" cy="464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341438"/>
            <a:ext cx="4356100" cy="46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50825" y="115888"/>
            <a:ext cx="8642350" cy="865187"/>
          </a:xfrm>
          <a:prstGeom prst="wedgeRoundRectCallout">
            <a:avLst>
              <a:gd name="adj1" fmla="val -20286"/>
              <a:gd name="adj2" fmla="val 35132"/>
              <a:gd name="adj3" fmla="val 16667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</a:rPr>
              <a:t>Составьте план работы над натюрмортом.</a:t>
            </a:r>
            <a:endParaRPr lang="ru-RU" sz="2800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355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1026" name="Picture 2" descr="C:\Users\msi\Downloads\гипс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92113"/>
            <a:ext cx="8064500" cy="60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1886</TotalTime>
  <Words>105</Words>
  <Application>Microsoft Office PowerPoint</Application>
  <PresentationFormat>Экран (4:3)</PresentationFormat>
  <Paragraphs>22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Constantia</vt:lpstr>
      <vt:lpstr>Wingdings 2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Admin</cp:lastModifiedBy>
  <cp:revision>149</cp:revision>
  <dcterms:created xsi:type="dcterms:W3CDTF">2012-09-17T15:13:52Z</dcterms:created>
  <dcterms:modified xsi:type="dcterms:W3CDTF">2013-12-04T23:08:32Z</dcterms:modified>
</cp:coreProperties>
</file>