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9" r:id="rId4"/>
    <p:sldId id="271" r:id="rId5"/>
    <p:sldId id="270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7160" autoAdjust="0"/>
  </p:normalViewPr>
  <p:slideViewPr>
    <p:cSldViewPr>
      <p:cViewPr>
        <p:scale>
          <a:sx n="75" d="100"/>
          <a:sy n="75" d="100"/>
        </p:scale>
        <p:origin x="-594" y="-72"/>
      </p:cViewPr>
      <p:guideLst>
        <p:guide orient="horz" pos="326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FA6D8AA-BFAE-4AAC-BE9B-FE587CD22B4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89B1CE-3090-4314-A3C9-FA58CEADB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D8699-521F-498A-B519-88C277AF431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15D18-0600-49A9-B9DB-9606C009DE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24BBD-83BF-4F2F-8D48-08224D34A3D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D9BAA-9736-420B-A2DD-F594CE67F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55FA-1EDB-47B2-9AEA-99DD4F31C1F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268A-652D-47A6-8E5C-7954AD11E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0FED9-3D45-40DA-A850-1F990AC1BDB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273C8-2A50-446B-A501-32748CF09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9B410-72D7-4166-A6F8-B33E13B7582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9539D-D60C-433F-AAA9-CDD0B107D6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DF0-4B97-454C-B4EC-EA0C95FA27F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DC7F8-3D2D-4858-A9C3-1586E4851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368C1-19C7-4924-B8E4-0E6A0C1EE2E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4EB4D-F2EB-4A52-8289-894065B85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1686-D607-4F9A-A41E-8B1051EB21B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F5481-5056-45A9-BE89-53C9D7D6D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0394F-E439-4C07-B6E5-8865E0D95AB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6B2B7-B289-4215-9C09-47941EACB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01102-897B-4185-A38C-E9B46E3B6AD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C2BCE-BF39-40B6-B0DA-DE338B916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5B9E4-8E43-40DD-836C-7C4ED461971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2D0D8-5ECB-4CC8-B823-FC28C47B7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0A997A-E519-4CB4-A065-831B6F1024D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230476-479E-47CB-863D-BA48F4A3A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4.7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Пропорциональность в геометрии. Подобные фигуры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IV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Два треугольника подобны,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их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углы равны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треугольников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28466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этом, </a:t>
            </a:r>
            <a:r>
              <a:rPr lang="ru-RU" sz="2500" i="1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сумма углов</a:t>
            </a:r>
          </a:p>
          <a:p>
            <a:pPr algn="ctr"/>
            <a:r>
              <a:rPr lang="ru-RU" sz="2500" i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треугольника равна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180°,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равенства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двух углов одного треугольника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двум углам другого треугольника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2397125"/>
            <a:ext cx="8640762" cy="17970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554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Любые две окружности подобны.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окружностей</a:t>
            </a:r>
          </a:p>
        </p:txBody>
      </p:sp>
      <p:sp>
        <p:nvSpPr>
          <p:cNvPr id="3" name="Овал 2"/>
          <p:cNvSpPr/>
          <p:nvPr/>
        </p:nvSpPr>
        <p:spPr>
          <a:xfrm>
            <a:off x="296863" y="1989138"/>
            <a:ext cx="1935162" cy="1935162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302125" y="2033588"/>
            <a:ext cx="4591050" cy="4591050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041650" y="2349500"/>
            <a:ext cx="944563" cy="944563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96863" y="4059238"/>
            <a:ext cx="2519362" cy="2519362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366963" y="3429000"/>
            <a:ext cx="630237" cy="63023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16225" y="3968750"/>
            <a:ext cx="1306513" cy="1304925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Подобными могут быть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объёмные геометрические фигуры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куба и шара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349500"/>
            <a:ext cx="8642350" cy="11684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Подобны любые два куба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любые два шара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608388"/>
            <a:ext cx="8639175" cy="2498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30" name="TextBox 14"/>
          <p:cNvSpPr txBox="1">
            <a:spLocks noChangeArrowheads="1"/>
          </p:cNvSpPr>
          <p:nvPr/>
        </p:nvSpPr>
        <p:spPr bwMode="auto">
          <a:xfrm>
            <a:off x="250825" y="1763713"/>
            <a:ext cx="8640763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Какие геометрические фигуры называются подобными?</a:t>
            </a: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2663825"/>
            <a:ext cx="8640763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В каком случае два многоугольника подобны?</a:t>
            </a: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250825" y="3563938"/>
            <a:ext cx="8640763" cy="969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ли, что любые две окружности подобны? Два круга?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Два квадрата? Два прямоугольника? Две сферы? Два шара?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Два куба?</a:t>
            </a:r>
          </a:p>
        </p:txBody>
      </p:sp>
      <p:sp>
        <p:nvSpPr>
          <p:cNvPr id="26633" name="TextBox 14"/>
          <p:cNvSpPr txBox="1">
            <a:spLocks noChangeArrowheads="1"/>
          </p:cNvSpPr>
          <p:nvPr/>
        </p:nvSpPr>
        <p:spPr bwMode="auto">
          <a:xfrm>
            <a:off x="250825" y="3114675"/>
            <a:ext cx="8640763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Перечислите условия, при которых два треугольника подобны.</a:t>
            </a:r>
            <a:endParaRPr lang="en-US" sz="19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4" name="TextBox 14"/>
          <p:cNvSpPr txBox="1">
            <a:spLocks noChangeArrowheads="1"/>
          </p:cNvSpPr>
          <p:nvPr/>
        </p:nvSpPr>
        <p:spPr bwMode="auto">
          <a:xfrm>
            <a:off x="250825" y="2214563"/>
            <a:ext cx="8640763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коэффициент подобия и чему он равен?</a:t>
            </a:r>
          </a:p>
        </p:txBody>
      </p:sp>
      <p:sp>
        <p:nvSpPr>
          <p:cNvPr id="26635" name="TextBox 1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462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рассматривать две карты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одной и той же местности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выполненные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разном масштабе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каждой точке на одной карте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соответствует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точка на другой карте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(обе эти точки являются изображениями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одной и той же точки на местности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фигур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833813"/>
            <a:ext cx="8640762" cy="29543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брать на каждой карте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 паре соответствующих друг другу точек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измерять расстояния между ними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окажется, что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 этих расстояний – число постоянное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фигур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833813"/>
            <a:ext cx="8640762" cy="29543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2035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Говорят, что такие карты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подобны друг другу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6825"/>
            <a:ext cx="8642350" cy="45243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Две геометрические фигуры называются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подобными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отношение</a:t>
            </a:r>
            <a:endParaRPr lang="en-US" sz="3200" b="1">
              <a:solidFill>
                <a:srgbClr val="E46C0A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расстояния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между любыми двумя точками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первой фигуры</a:t>
            </a:r>
            <a:endParaRPr lang="en-US" sz="32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расстоянию</a:t>
            </a:r>
            <a:r>
              <a:rPr lang="en-US" sz="3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между соответственными точками</a:t>
            </a:r>
            <a:endParaRPr lang="en-US" sz="32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другой фигуры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постоянно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(выражается одним и тем же числом).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фигур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8531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называется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коэффициентом подобия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6825"/>
            <a:ext cx="8642350" cy="26003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 короче: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две геометрические фигуры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называются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подобными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если их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размеры </a:t>
            </a:r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пропорциональны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фигур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57563" y="4689475"/>
            <a:ext cx="989012" cy="989013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97425" y="4103688"/>
            <a:ext cx="2160588" cy="2160587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046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Прямоугольник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ABCD</a:t>
            </a:r>
            <a:endParaRPr lang="ru-RU" sz="2500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подобен прямоугольнику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KNML</a:t>
            </a:r>
            <a:endParaRPr lang="ru-RU" sz="2500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коэффициентом подобия    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фигур</a:t>
            </a:r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1613" y="2573338"/>
            <a:ext cx="3063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4991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25400">
            <a:solidFill>
              <a:srgbClr val="C0000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также сказать, что прямоугольник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KNML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подобен прямоугольнику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ABCD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коэффициентом подобия 2.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384550"/>
            <a:ext cx="8640763" cy="20431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Два многоугольника подобны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их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углы равны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 а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стороны пропорциональны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Подобные многоугольники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294063"/>
            <a:ext cx="8640763" cy="27574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6825"/>
            <a:ext cx="8642350" cy="47085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Для установления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подобия треугольников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чтобы выполнялось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лишь одно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названных требований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95373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или равенство углов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или пропорциональность сторон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второе при этом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выполняется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автоматически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треугольников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477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Два треугольника подобны,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их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стороны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Пропорциональность в геометрии. Подобные фигуры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Подобие треугольников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889250"/>
            <a:ext cx="8639175" cy="21828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390</Words>
  <Application>Microsoft Office PowerPoint</Application>
  <PresentationFormat>Экран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234</cp:revision>
  <dcterms:created xsi:type="dcterms:W3CDTF">2012-12-15T11:02:59Z</dcterms:created>
  <dcterms:modified xsi:type="dcterms:W3CDTF">2013-12-20T20:36:44Z</dcterms:modified>
</cp:coreProperties>
</file>