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24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74" y="-90"/>
      </p:cViewPr>
      <p:guideLst>
        <p:guide orient="horz" pos="365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488A4-31B0-42DC-8871-46238F1D348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55097-9463-4ACC-8D04-5A31B52DD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D3FD0-7AFA-4761-8B9B-9A2E7FD796DC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1FCC-5E9F-4720-A9F7-A4AE349A2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898D2-DCBD-4DFA-9974-5FE6A123E6E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0A82B-695E-444F-9767-ABF0392D3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E1FFD-2BC9-450D-BDC5-A91CBE7418D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DEF23-3D92-4CF1-A912-0394327F28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8CFF0-2EA5-4079-A2BE-DFBFD5680BC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6F424-D6BE-49A6-9B5A-13C61F4D0E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26075-36AD-403D-A148-9714A5A96BF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634CE-3244-45F8-BA96-FF1A66CFE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ABC28-F02E-4172-B5FB-0CC5036380E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31125-2A4C-4517-BE87-765CD016C3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35411-B021-4A65-A0FE-7D42E7A377F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889C13-4278-495D-90FF-2D0EDAF41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DCF4D-B66D-4A80-923E-29CC98916F9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6BE48-D735-49F1-AE75-37EAE2FCE3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0BEB8-F9E0-4E85-A639-C880DD3CFF7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1EC6C-CF6B-49E0-A55C-BE03947EB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DCCA1-64E9-4BAC-B522-3FFBC9441C5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08B81-892A-42C1-B5A8-164E31231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1DBA5F8-0AE9-40D5-8756-4EF5938E0B2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F0C6B3-7133-4648-94E3-3DB3C560D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2.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Десятичные дроби и метрическая система мер</a:t>
            </a:r>
          </a:p>
        </p:txBody>
      </p:sp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ДЕСЯТИЧНЫЕ ДРОБИ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3354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Большинство людей в мире пользуются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метрической системой мер.</a:t>
            </a:r>
          </a:p>
          <a:p>
            <a:pPr algn="ctr"/>
            <a:endParaRPr lang="ru-RU" sz="20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В этой системе </a:t>
            </a:r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одна единица получается из другой</a:t>
            </a:r>
          </a:p>
          <a:p>
            <a:pPr algn="ctr"/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умножением или делением</a:t>
            </a: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на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 и т. д.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33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434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4341" name="TextBox 8"/>
          <p:cNvSpPr txBox="1">
            <a:spLocks noChangeArrowheads="1"/>
          </p:cNvSpPr>
          <p:nvPr/>
        </p:nvSpPr>
        <p:spPr bwMode="auto">
          <a:xfrm>
            <a:off x="250825" y="4724400"/>
            <a:ext cx="8642350" cy="15700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соотношения между различными метрическими единицами отражены в их названиях.</a:t>
            </a:r>
            <a:endParaRPr lang="ru-RU" sz="3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«кило»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увеличение в 1000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кило</a:t>
            </a: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5366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километр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 метров</a:t>
            </a:r>
          </a:p>
        </p:txBody>
      </p:sp>
      <p:sp>
        <p:nvSpPr>
          <p:cNvPr id="15367" name="TextBox 11"/>
          <p:cNvSpPr txBox="1">
            <a:spLocks noChangeArrowheads="1"/>
          </p:cNvSpPr>
          <p:nvPr/>
        </p:nvSpPr>
        <p:spPr bwMode="auto">
          <a:xfrm>
            <a:off x="250825" y="35512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  километра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8" name="TextBox 12"/>
          <p:cNvSpPr txBox="1">
            <a:spLocks noChangeArrowheads="1"/>
          </p:cNvSpPr>
          <p:nvPr/>
        </p:nvSpPr>
        <p:spPr bwMode="auto">
          <a:xfrm>
            <a:off x="3851275" y="3762375"/>
            <a:ext cx="11525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5369" name="TextBox 13"/>
          <p:cNvSpPr txBox="1">
            <a:spLocks noChangeArrowheads="1"/>
          </p:cNvSpPr>
          <p:nvPr/>
        </p:nvSpPr>
        <p:spPr bwMode="auto">
          <a:xfrm>
            <a:off x="3852863" y="4194175"/>
            <a:ext cx="15827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887788" y="4230688"/>
            <a:ext cx="11160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71" name="TextBox 15"/>
          <p:cNvSpPr txBox="1">
            <a:spLocks noChangeArrowheads="1"/>
          </p:cNvSpPr>
          <p:nvPr/>
        </p:nvSpPr>
        <p:spPr bwMode="auto">
          <a:xfrm>
            <a:off x="250825" y="489585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метр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0,001 километра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«гекто»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увеличение в 100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гекто</a:t>
            </a: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6390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гектар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 ар</a:t>
            </a:r>
          </a:p>
        </p:txBody>
      </p:sp>
      <p:sp>
        <p:nvSpPr>
          <p:cNvPr id="16391" name="TextBox 11"/>
          <p:cNvSpPr txBox="1">
            <a:spLocks noChangeArrowheads="1"/>
          </p:cNvSpPr>
          <p:nvPr/>
        </p:nvSpPr>
        <p:spPr bwMode="auto">
          <a:xfrm>
            <a:off x="250825" y="35512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гектара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92" name="TextBox 12"/>
          <p:cNvSpPr txBox="1">
            <a:spLocks noChangeArrowheads="1"/>
          </p:cNvSpPr>
          <p:nvPr/>
        </p:nvSpPr>
        <p:spPr bwMode="auto">
          <a:xfrm>
            <a:off x="4067175" y="3762375"/>
            <a:ext cx="865188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6393" name="TextBox 13"/>
          <p:cNvSpPr txBox="1">
            <a:spLocks noChangeArrowheads="1"/>
          </p:cNvSpPr>
          <p:nvPr/>
        </p:nvSpPr>
        <p:spPr bwMode="auto">
          <a:xfrm>
            <a:off x="3995738" y="4194175"/>
            <a:ext cx="9366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103688" y="4230688"/>
            <a:ext cx="828675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5" name="TextBox 15"/>
          <p:cNvSpPr txBox="1">
            <a:spLocks noChangeArrowheads="1"/>
          </p:cNvSpPr>
          <p:nvPr/>
        </p:nvSpPr>
        <p:spPr bwMode="auto">
          <a:xfrm>
            <a:off x="250825" y="489585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ар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0,01 гектара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«дека»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увеличение в 10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дека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7414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декалитр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литров</a:t>
            </a:r>
          </a:p>
        </p:txBody>
      </p:sp>
      <p:sp>
        <p:nvSpPr>
          <p:cNvPr id="17415" name="TextBox 11"/>
          <p:cNvSpPr txBox="1">
            <a:spLocks noChangeArrowheads="1"/>
          </p:cNvSpPr>
          <p:nvPr/>
        </p:nvSpPr>
        <p:spPr bwMode="auto">
          <a:xfrm>
            <a:off x="250825" y="35512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литр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декалитра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6" name="TextBox 12"/>
          <p:cNvSpPr txBox="1">
            <a:spLocks noChangeArrowheads="1"/>
          </p:cNvSpPr>
          <p:nvPr/>
        </p:nvSpPr>
        <p:spPr bwMode="auto">
          <a:xfrm>
            <a:off x="4176713" y="3762375"/>
            <a:ext cx="6111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7417" name="TextBox 13"/>
          <p:cNvSpPr txBox="1">
            <a:spLocks noChangeArrowheads="1"/>
          </p:cNvSpPr>
          <p:nvPr/>
        </p:nvSpPr>
        <p:spPr bwMode="auto">
          <a:xfrm>
            <a:off x="3995738" y="4194175"/>
            <a:ext cx="9366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4176713" y="4230688"/>
            <a:ext cx="61118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9" name="TextBox 15"/>
          <p:cNvSpPr txBox="1">
            <a:spLocks noChangeArrowheads="1"/>
          </p:cNvSpPr>
          <p:nvPr/>
        </p:nvSpPr>
        <p:spPr bwMode="auto">
          <a:xfrm>
            <a:off x="250825" y="489585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литр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декалитра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«деци»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уменьшение в 10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деци</a:t>
            </a:r>
          </a:p>
        </p:txBody>
      </p:sp>
      <p:sp>
        <p:nvSpPr>
          <p:cNvPr id="18437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8438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дециметр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метра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39" name="TextBox 11"/>
          <p:cNvSpPr txBox="1">
            <a:spLocks noChangeArrowheads="1"/>
          </p:cNvSpPr>
          <p:nvPr/>
        </p:nvSpPr>
        <p:spPr bwMode="auto">
          <a:xfrm>
            <a:off x="250825" y="42926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дециметр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0,1 метра</a:t>
            </a:r>
          </a:p>
        </p:txBody>
      </p:sp>
      <p:sp>
        <p:nvSpPr>
          <p:cNvPr id="18440" name="TextBox 12"/>
          <p:cNvSpPr txBox="1">
            <a:spLocks noChangeArrowheads="1"/>
          </p:cNvSpPr>
          <p:nvPr/>
        </p:nvSpPr>
        <p:spPr bwMode="auto">
          <a:xfrm>
            <a:off x="5040313" y="3136900"/>
            <a:ext cx="6111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8441" name="TextBox 13"/>
          <p:cNvSpPr txBox="1">
            <a:spLocks noChangeArrowheads="1"/>
          </p:cNvSpPr>
          <p:nvPr/>
        </p:nvSpPr>
        <p:spPr bwMode="auto">
          <a:xfrm>
            <a:off x="4859338" y="3568700"/>
            <a:ext cx="936625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040313" y="3605213"/>
            <a:ext cx="611187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3" name="TextBox 15"/>
          <p:cNvSpPr txBox="1">
            <a:spLocks noChangeArrowheads="1"/>
          </p:cNvSpPr>
          <p:nvPr/>
        </p:nvSpPr>
        <p:spPr bwMode="auto">
          <a:xfrm>
            <a:off x="250825" y="48688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метр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 дециметров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«санти»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уменьшение в 100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санти</a:t>
            </a:r>
          </a:p>
        </p:txBody>
      </p:sp>
      <p:sp>
        <p:nvSpPr>
          <p:cNvPr id="19461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19462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сантиметр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метра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3" name="TextBox 11"/>
          <p:cNvSpPr txBox="1">
            <a:spLocks noChangeArrowheads="1"/>
          </p:cNvSpPr>
          <p:nvPr/>
        </p:nvSpPr>
        <p:spPr bwMode="auto">
          <a:xfrm>
            <a:off x="250825" y="42926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сантиметр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0,01 метра</a:t>
            </a:r>
          </a:p>
        </p:txBody>
      </p:sp>
      <p:sp>
        <p:nvSpPr>
          <p:cNvPr id="19464" name="TextBox 12"/>
          <p:cNvSpPr txBox="1">
            <a:spLocks noChangeArrowheads="1"/>
          </p:cNvSpPr>
          <p:nvPr/>
        </p:nvSpPr>
        <p:spPr bwMode="auto">
          <a:xfrm>
            <a:off x="5040313" y="3136900"/>
            <a:ext cx="61118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9465" name="TextBox 13"/>
          <p:cNvSpPr txBox="1">
            <a:spLocks noChangeArrowheads="1"/>
          </p:cNvSpPr>
          <p:nvPr/>
        </p:nvSpPr>
        <p:spPr bwMode="auto">
          <a:xfrm>
            <a:off x="4932363" y="3568700"/>
            <a:ext cx="93503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040313" y="3605213"/>
            <a:ext cx="6842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67" name="TextBox 15"/>
          <p:cNvSpPr txBox="1">
            <a:spLocks noChangeArrowheads="1"/>
          </p:cNvSpPr>
          <p:nvPr/>
        </p:nvSpPr>
        <p:spPr bwMode="auto">
          <a:xfrm>
            <a:off x="250825" y="48688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метр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 сантиметров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«милли»</a:t>
            </a:r>
            <a:endParaRPr lang="en-US" sz="32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означает 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уменьшение в 1000 раз</a:t>
            </a:r>
            <a:r>
              <a:rPr lang="ru-RU" sz="3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2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Приставка милли</a:t>
            </a: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50825" y="242093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Примеры</a:t>
            </a:r>
          </a:p>
        </p:txBody>
      </p:sp>
      <p:sp>
        <p:nvSpPr>
          <p:cNvPr id="20486" name="TextBox 10"/>
          <p:cNvSpPr txBox="1">
            <a:spLocks noChangeArrowheads="1"/>
          </p:cNvSpPr>
          <p:nvPr/>
        </p:nvSpPr>
        <p:spPr bwMode="auto">
          <a:xfrm>
            <a:off x="250825" y="29638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миллиметр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– это 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        метра</a:t>
            </a:r>
          </a:p>
          <a:p>
            <a:pPr algn="ctr"/>
            <a:endParaRPr lang="ru-RU" sz="25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7" name="TextBox 11"/>
          <p:cNvSpPr txBox="1">
            <a:spLocks noChangeArrowheads="1"/>
          </p:cNvSpPr>
          <p:nvPr/>
        </p:nvSpPr>
        <p:spPr bwMode="auto">
          <a:xfrm>
            <a:off x="250825" y="42926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миллиметр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0,001 метра</a:t>
            </a:r>
          </a:p>
        </p:txBody>
      </p:sp>
      <p:sp>
        <p:nvSpPr>
          <p:cNvPr id="20488" name="TextBox 12"/>
          <p:cNvSpPr txBox="1">
            <a:spLocks noChangeArrowheads="1"/>
          </p:cNvSpPr>
          <p:nvPr/>
        </p:nvSpPr>
        <p:spPr bwMode="auto">
          <a:xfrm>
            <a:off x="4967288" y="3136900"/>
            <a:ext cx="973137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0489" name="TextBox 13"/>
          <p:cNvSpPr txBox="1">
            <a:spLocks noChangeArrowheads="1"/>
          </p:cNvSpPr>
          <p:nvPr/>
        </p:nvSpPr>
        <p:spPr bwMode="auto">
          <a:xfrm>
            <a:off x="4859338" y="3568700"/>
            <a:ext cx="1296987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7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</a:t>
            </a:r>
            <a:endParaRPr lang="en-US" sz="27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5040313" y="3605213"/>
            <a:ext cx="900112" cy="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TextBox 15"/>
          <p:cNvSpPr txBox="1">
            <a:spLocks noChangeArrowheads="1"/>
          </p:cNvSpPr>
          <p:nvPr/>
        </p:nvSpPr>
        <p:spPr bwMode="auto">
          <a:xfrm>
            <a:off x="250825" y="486886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метр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=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1000 миллиметров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06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21508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21510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означают приставки кило? гекто? дека? деци? санти? милли? 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1" name="TextBox 15"/>
          <p:cNvSpPr txBox="1">
            <a:spLocks noChangeArrowheads="1"/>
          </p:cNvSpPr>
          <p:nvPr/>
        </p:nvSpPr>
        <p:spPr bwMode="auto">
          <a:xfrm>
            <a:off x="0" y="-3175"/>
            <a:ext cx="31321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Десятичные дроби</a:t>
            </a:r>
            <a:endParaRPr lang="en-US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метрическая система мер</a:t>
            </a:r>
          </a:p>
        </p:txBody>
      </p:sp>
      <p:sp>
        <p:nvSpPr>
          <p:cNvPr id="21512" name="TextBox 14"/>
          <p:cNvSpPr txBox="1">
            <a:spLocks noChangeArrowheads="1"/>
          </p:cNvSpPr>
          <p:nvPr/>
        </p:nvSpPr>
        <p:spPr bwMode="auto">
          <a:xfrm>
            <a:off x="250825" y="2636838"/>
            <a:ext cx="8640763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Переведите в сантиметры длину, равную: 5 километров 50 гектометров 60 дециметров 20 сантиметров.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3" name="TextBox 14"/>
          <p:cNvSpPr txBox="1">
            <a:spLocks noChangeArrowheads="1"/>
          </p:cNvSpPr>
          <p:nvPr/>
        </p:nvSpPr>
        <p:spPr bwMode="auto">
          <a:xfrm>
            <a:off x="250825" y="3500438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Назовите величину, равную 1234 м.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4" name="TextBox 14"/>
          <p:cNvSpPr txBox="1">
            <a:spLocks noChangeArrowheads="1"/>
          </p:cNvSpPr>
          <p:nvPr/>
        </p:nvSpPr>
        <p:spPr bwMode="auto">
          <a:xfrm>
            <a:off x="250825" y="4006850"/>
            <a:ext cx="8640763" cy="430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Назовите величину, равную 5050,055 м.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5" name="TextBox 14"/>
          <p:cNvSpPr txBox="1">
            <a:spLocks noChangeArrowheads="1"/>
          </p:cNvSpPr>
          <p:nvPr/>
        </p:nvSpPr>
        <p:spPr bwMode="auto">
          <a:xfrm>
            <a:off x="250825" y="4508500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грамм в килокилограмме?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6" name="TextBox 14"/>
          <p:cNvSpPr txBox="1">
            <a:spLocks noChangeArrowheads="1"/>
          </p:cNvSpPr>
          <p:nvPr/>
        </p:nvSpPr>
        <p:spPr bwMode="auto">
          <a:xfrm>
            <a:off x="250825" y="5014913"/>
            <a:ext cx="8640763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дециграмм в 73123 кг?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1517" name="TextBox 14"/>
          <p:cNvSpPr txBox="1">
            <a:spLocks noChangeArrowheads="1"/>
          </p:cNvSpPr>
          <p:nvPr/>
        </p:nvSpPr>
        <p:spPr bwMode="auto">
          <a:xfrm>
            <a:off x="250825" y="5518150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Верно ли, что 10 м длиннее 1000000 миллиметров?</a:t>
            </a:r>
            <a:endParaRPr lang="ru-RU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315</Words>
  <Application>Microsoft Office PowerPoint</Application>
  <PresentationFormat>Экран (4:3)</PresentationFormat>
  <Paragraphs>103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96</cp:revision>
  <dcterms:created xsi:type="dcterms:W3CDTF">2012-12-15T11:02:59Z</dcterms:created>
  <dcterms:modified xsi:type="dcterms:W3CDTF">2013-12-11T05:53:48Z</dcterms:modified>
</cp:coreProperties>
</file>