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9" r:id="rId11"/>
    <p:sldId id="264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Художник Леонид Афремов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3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Павел Кузнецов «Натюрморт», «Весна в Крыму»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7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 Волошин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931" y="-6034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effectLst/>
              </a:rPr>
              <a:t>Колорит – душа живописи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483" y="5536684"/>
            <a:ext cx="7854696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27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228318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ONYA\Desktop\презентации\картинки\27\leonid-afremov-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9716"/>
            <a:ext cx="5479735" cy="40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260648"/>
            <a:ext cx="7772400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pic>
        <p:nvPicPr>
          <p:cNvPr id="3074" name="Picture 2" descr="C:\Users\SONYA\Desktop\презентации\картинки\27\0_2b7ae_9778b8c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0" y="1844824"/>
            <a:ext cx="7620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0"/>
            <a:ext cx="8496944" cy="16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Обратите внимание на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картину М. Волошина.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Какую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особенность колорита вы замечаете?</a:t>
            </a:r>
          </a:p>
        </p:txBody>
      </p:sp>
    </p:spTree>
    <p:extLst>
      <p:ext uri="{BB962C8B-B14F-4D97-AF65-F5344CB8AC3E}">
        <p14:creationId xmlns:p14="http://schemas.microsoft.com/office/powerpoint/2010/main" val="3042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888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7\Снимокшг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39" y="1268759"/>
            <a:ext cx="4963225" cy="54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-1"/>
            <a:ext cx="8712968" cy="1268759"/>
          </a:xfrm>
          <a:prstGeom prst="wedgeRoundRectCallout">
            <a:avLst>
              <a:gd name="adj1" fmla="val -20564"/>
              <a:gd name="adj2" fmla="val 6742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Выполните рисунок рыбки в теплом или холодном колорите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7\Снимокцй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0238" y="956662"/>
            <a:ext cx="5541642" cy="58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640960" cy="525658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pPr algn="just"/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pPr algn="just"/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pPr algn="just"/>
            <a:r>
              <a:rPr lang="ru-RU" sz="3200" b="1" dirty="0">
                <a:solidFill>
                  <a:srgbClr val="006600"/>
                </a:solidFill>
              </a:rPr>
              <a:t>– Ты выполнил работу самостоятельно или с помощью? С чьей?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844824"/>
            <a:ext cx="7128792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Принести альбом, карандаш, гуашь, кисти № 2, 6,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близне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6858"/>
            <a:ext cx="8068765" cy="58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476672"/>
            <a:ext cx="687727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Как </a:t>
            </a:r>
            <a:r>
              <a:rPr lang="ru-RU" sz="3600" dirty="0">
                <a:solidFill>
                  <a:srgbClr val="000066"/>
                </a:solidFill>
              </a:rPr>
              <a:t>художнику удалось разрешить спор двух братьев</a:t>
            </a:r>
            <a:r>
              <a:rPr lang="ru-RU" sz="3600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541672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Как </a:t>
            </a:r>
            <a:r>
              <a:rPr lang="ru-RU" sz="4000" dirty="0">
                <a:solidFill>
                  <a:srgbClr val="000066"/>
                </a:solidFill>
              </a:rPr>
              <a:t>вы думаете, эти картины были одинаковые</a:t>
            </a:r>
            <a:r>
              <a:rPr lang="ru-RU" sz="4000" dirty="0" smtClean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880" y="4653136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Что </a:t>
            </a:r>
            <a:r>
              <a:rPr lang="ru-RU" sz="3600" dirty="0">
                <a:solidFill>
                  <a:srgbClr val="000066"/>
                </a:solidFill>
              </a:rPr>
              <a:t>удалось передать художнику в одной и другой картинах?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680520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7380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" y="1908344"/>
            <a:ext cx="4626743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7\kuznecov-pavel-varfolomeevic-18781968--19-vesna_v_kri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21" y="1908344"/>
            <a:ext cx="4309645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31704" y="332656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Чем отличаются эти картины?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1704" y="336288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А теперь скажите, от какой картины веет теплом, а от какой – прохладой?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Работаем с текстом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8218112" cy="4680520"/>
          </a:xfrm>
        </p:spPr>
        <p:txBody>
          <a:bodyPr/>
          <a:lstStyle/>
          <a:p>
            <a:pPr algn="just"/>
            <a:r>
              <a:rPr lang="ru-RU" sz="4000" b="1" i="1" dirty="0">
                <a:solidFill>
                  <a:srgbClr val="FFFF66"/>
                </a:solidFill>
              </a:rPr>
              <a:t>До </a:t>
            </a:r>
            <a:r>
              <a:rPr lang="ru-RU" sz="4000" b="1" i="1" dirty="0" smtClean="0">
                <a:solidFill>
                  <a:srgbClr val="FFFF66"/>
                </a:solidFill>
              </a:rPr>
              <a:t>чтения:</a:t>
            </a:r>
            <a:endParaRPr lang="ru-RU" sz="4000" b="1" dirty="0">
              <a:solidFill>
                <a:srgbClr val="FFFF66"/>
              </a:solidFill>
            </a:endParaRPr>
          </a:p>
          <a:p>
            <a:pPr algn="just"/>
            <a:r>
              <a:rPr lang="ru-RU" sz="4000" b="1" dirty="0">
                <a:solidFill>
                  <a:srgbClr val="002060"/>
                </a:solidFill>
              </a:rPr>
              <a:t>– Прочитайте заголовок текста, выделенные слова и скажите, о чём будет текст?</a:t>
            </a:r>
          </a:p>
          <a:p>
            <a:pPr algn="just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– Предположите, что такое 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</a:rPr>
              <a:t>колорит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Колорит – душа живописи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bg1"/>
                </a:solidFill>
              </a:rPr>
              <a:t>Слово </a:t>
            </a:r>
            <a:r>
              <a:rPr lang="ru-RU" sz="3200" b="1" dirty="0" smtClean="0">
                <a:solidFill>
                  <a:schemeClr val="bg1"/>
                </a:solidFill>
              </a:rPr>
              <a:t>колорит</a:t>
            </a:r>
            <a:r>
              <a:rPr lang="ru-RU" sz="3200" dirty="0" smtClean="0">
                <a:solidFill>
                  <a:schemeClr val="bg1"/>
                </a:solidFill>
              </a:rPr>
              <a:t> произошло от латинского слова «</a:t>
            </a:r>
            <a:r>
              <a:rPr lang="en-US" sz="3200" dirty="0" smtClean="0">
                <a:solidFill>
                  <a:schemeClr val="bg1"/>
                </a:solidFill>
              </a:rPr>
              <a:t>color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- «цвет». Обозначает оно </a:t>
            </a:r>
            <a:r>
              <a:rPr lang="ru-RU" sz="3200" b="1" dirty="0" smtClean="0">
                <a:solidFill>
                  <a:schemeClr val="bg1"/>
                </a:solidFill>
              </a:rPr>
              <a:t>соотношение цветов </a:t>
            </a:r>
            <a:r>
              <a:rPr lang="ru-RU" sz="3200" dirty="0" smtClean="0">
                <a:solidFill>
                  <a:schemeClr val="bg1"/>
                </a:solidFill>
              </a:rPr>
              <a:t>в картине – самое главное в живописном произведении. Ведь, как ты уже знаешь, именно в соотношении цветов скрыта тайна воздействия живописи на зрителя.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Колорит может быть </a:t>
            </a:r>
            <a:r>
              <a:rPr lang="ru-RU" sz="3200" b="1" dirty="0" smtClean="0">
                <a:solidFill>
                  <a:schemeClr val="bg1"/>
                </a:solidFill>
              </a:rPr>
              <a:t>теплым </a:t>
            </a:r>
            <a:r>
              <a:rPr lang="ru-RU" sz="3200" dirty="0" smtClean="0">
                <a:solidFill>
                  <a:schemeClr val="bg1"/>
                </a:solidFill>
              </a:rPr>
              <a:t>(если картина написана в теплых тонах) или </a:t>
            </a:r>
            <a:r>
              <a:rPr lang="ru-RU" sz="3200" b="1" dirty="0" smtClean="0">
                <a:solidFill>
                  <a:schemeClr val="bg1"/>
                </a:solidFill>
              </a:rPr>
              <a:t>холодным</a:t>
            </a:r>
            <a:r>
              <a:rPr lang="ru-RU" sz="3200" dirty="0" smtClean="0">
                <a:solidFill>
                  <a:schemeClr val="bg1"/>
                </a:solidFill>
              </a:rPr>
              <a:t> (если в ней преобладают холодные оттенки).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0870"/>
            <a:ext cx="5544616" cy="5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Рассмотрите натюрморт Павла Кузнецова и определите в каком колорите она написана?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теплый колорит?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Рассмотрите пейзаж Павла Кузнецова и определите в каком колорите она написана?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41721" y="0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холодный колорит?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 descr="C:\Users\SONYA\Desktop\презентации\картинки\27\kuznecov-pavel-varfolomeevic-18781968--19-vesna_v_kri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5"/>
            <a:ext cx="5040560" cy="53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355</Words>
  <Application>Microsoft Office PowerPoint</Application>
  <PresentationFormat>Экран (4:3)</PresentationFormat>
  <Paragraphs>51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Колорит – душа живописи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Работаем с текстом</vt:lpstr>
      <vt:lpstr>Колорит – душа живописи</vt:lpstr>
      <vt:lpstr>Поиск решения проблемы</vt:lpstr>
      <vt:lpstr>Поиск решения проблемы</vt:lpstr>
      <vt:lpstr>Презентация PowerPoint</vt:lpstr>
      <vt:lpstr>Выражение решения проблемы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15</cp:revision>
  <dcterms:created xsi:type="dcterms:W3CDTF">2012-09-17T15:13:52Z</dcterms:created>
  <dcterms:modified xsi:type="dcterms:W3CDTF">2013-04-07T16:57:24Z</dcterms:modified>
</cp:coreProperties>
</file>