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6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32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BB8AE-A5C3-4401-90E2-422326A7A49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E7241-4BEC-419C-9CDE-F19AD42AA0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81C4-AB74-437D-AEC8-03BFB1E3436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D11E7-1AFC-4580-9DCF-CCAB007C2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52902-D6D8-4BC9-847F-D72C7F4A7A8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DC7B4-4694-4F4F-A18E-F1E49977B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EC0FA-DB34-4940-AE95-D7BCB600DBF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EDAA6-54F1-4361-B26B-BAE3EEB2EF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71D5C-FBF2-4AAD-A59D-6BED6290D38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6091F-E892-4ECE-A49F-08F03FFE6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7C489-83EF-4C5A-A8C2-115B41945E2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5FC7-3877-4D48-8D7D-9CEBEFDE5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27A8E-DD4A-49FC-AF40-0F9B55103FB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6511-D48E-4007-B5E4-D52DD480BB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1A21B-CF42-4B7E-AC71-7B211755C2A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5D575-7F90-4D6B-B9B3-D1FBDE60AC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38C90-7D99-42C0-BE1A-E04950E97A6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018D-9576-44EC-B1EF-DF5216436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71CF-5088-4240-8A93-620EC68ED26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0D375-94BC-40DE-8E51-9F58CAEBD2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85D25-6CF2-49B1-998B-77E7680155C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C154-EFEF-471E-9D4B-FECFCCA83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804BE6-445F-4F74-87FB-EDE9042F8CD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FA733C-9AF4-4752-AA80-0C521C2FDC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5.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Деление и умножение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десятичной дроби на 10, 100, 1000, …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Умножим число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2,351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поочерёдно на 10, 100, 1000: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10, 100, 1000, …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10, 100, 1000, ...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2100263"/>
            <a:ext cx="8640762" cy="3416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342" name="TextBox 39"/>
          <p:cNvSpPr txBox="1">
            <a:spLocks noChangeArrowheads="1"/>
          </p:cNvSpPr>
          <p:nvPr/>
        </p:nvSpPr>
        <p:spPr bwMode="auto">
          <a:xfrm>
            <a:off x="250825" y="556736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Сравним полученные записи результатов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 записью исходной дроби: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351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→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→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→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906588"/>
            <a:ext cx="8642350" cy="217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При умножении десятичной дроби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и т. д.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перенести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в этой дроби</a:t>
            </a:r>
          </a:p>
          <a:p>
            <a:pPr algn="ctr"/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запятую на столько знаков вправо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нулей содержится в множителе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10, 100, 1000, …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10, 100, 1000, ...</a:t>
            </a: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ПРАВИЛО:</a:t>
            </a:r>
          </a:p>
        </p:txBody>
      </p:sp>
      <p:sp>
        <p:nvSpPr>
          <p:cNvPr id="15366" name="TextBox 10"/>
          <p:cNvSpPr txBox="1">
            <a:spLocks noChangeArrowheads="1"/>
          </p:cNvSpPr>
          <p:nvPr/>
        </p:nvSpPr>
        <p:spPr bwMode="auto">
          <a:xfrm>
            <a:off x="250825" y="431958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ИНАЯ ФОРМУЛИРОВКА ПРАВИЛА:</a:t>
            </a:r>
          </a:p>
        </p:txBody>
      </p:sp>
      <p:sp>
        <p:nvSpPr>
          <p:cNvPr id="15367" name="TextBox 11"/>
          <p:cNvSpPr txBox="1">
            <a:spLocks noChangeArrowheads="1"/>
          </p:cNvSpPr>
          <p:nvPr/>
        </p:nvSpPr>
        <p:spPr bwMode="auto">
          <a:xfrm>
            <a:off x="250825" y="4899025"/>
            <a:ext cx="8642350" cy="1338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Перенося запятую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в записи дроби 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 знаков вправо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мы 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увеличиваем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эту дробь в </a:t>
            </a:r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700" b="1" baseline="300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раз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792288"/>
            <a:ext cx="8642350" cy="16160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Пользуясь правилом,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увеличим дробь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7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351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в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раз: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351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235100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10, 100, 1000, …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10, 100, 1000, ...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3683000"/>
            <a:ext cx="8642350" cy="255428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Обратите внимание: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того чтобы воспользоваться полученным правилом, нам пришлось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приписать к исходной дроби справа два нуля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так как в данной дроби после запятой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только три знака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а в множителе содержится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пять нулей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Разделим число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235,1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поочерёдно на 10, 100, 1000: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10, 100, 1000, …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10, 100, 1000, ...</a:t>
            </a:r>
          </a:p>
        </p:txBody>
      </p:sp>
      <p:sp>
        <p:nvSpPr>
          <p:cNvPr id="17413" name="TextBox 39"/>
          <p:cNvSpPr txBox="1">
            <a:spLocks noChangeArrowheads="1"/>
          </p:cNvSpPr>
          <p:nvPr/>
        </p:nvSpPr>
        <p:spPr bwMode="auto">
          <a:xfrm>
            <a:off x="250825" y="556736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Сравним полученные записи результатов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 записью исходной дроби: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→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→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351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→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2227263"/>
            <a:ext cx="8640762" cy="3146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906588"/>
            <a:ext cx="8642350" cy="217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При делении десятичной дроби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и т. д.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перенести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в этой дроби</a:t>
            </a:r>
          </a:p>
          <a:p>
            <a:pPr algn="ctr"/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запятую на столько знаков влево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сколько нулей содержится в множителе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10, 100, 1000, …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10, 100, 1000, ...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ПРАВИЛО:</a:t>
            </a:r>
          </a:p>
        </p:txBody>
      </p:sp>
      <p:sp>
        <p:nvSpPr>
          <p:cNvPr id="18438" name="TextBox 10"/>
          <p:cNvSpPr txBox="1">
            <a:spLocks noChangeArrowheads="1"/>
          </p:cNvSpPr>
          <p:nvPr/>
        </p:nvSpPr>
        <p:spPr bwMode="auto">
          <a:xfrm>
            <a:off x="250825" y="431958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ИНАЯ ФОРМУЛИРОВКА ПРАВИЛА:</a:t>
            </a:r>
          </a:p>
        </p:txBody>
      </p:sp>
      <p:sp>
        <p:nvSpPr>
          <p:cNvPr id="18439" name="TextBox 11"/>
          <p:cNvSpPr txBox="1">
            <a:spLocks noChangeArrowheads="1"/>
          </p:cNvSpPr>
          <p:nvPr/>
        </p:nvSpPr>
        <p:spPr bwMode="auto">
          <a:xfrm>
            <a:off x="250825" y="4899025"/>
            <a:ext cx="8642350" cy="1338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Перенося запятую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в записи дроби 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 знаков влево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мы 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уменьшаем 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эту дробь в </a:t>
            </a:r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700" b="1" baseline="300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раз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792288"/>
            <a:ext cx="8642350" cy="49403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Пользуясь правилом,</a:t>
            </a:r>
          </a:p>
          <a:p>
            <a:pPr algn="ctr"/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уменьшим дробь </a:t>
            </a:r>
            <a:r>
              <a:rPr lang="ru-RU" sz="27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</a:t>
            </a:r>
            <a:r>
              <a:rPr lang="ru-RU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7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в </a:t>
            </a:r>
            <a:r>
              <a:rPr lang="ru-RU" sz="27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</a:t>
            </a:r>
            <a:r>
              <a:rPr lang="ru-RU" sz="2700">
                <a:latin typeface="Verdana" pitchFamily="34" charset="0"/>
                <a:ea typeface="Verdana" pitchFamily="34" charset="0"/>
                <a:cs typeface="Verdana" pitchFamily="34" charset="0"/>
              </a:rPr>
              <a:t> раз.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этого нужно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перенести запятую в записи дроби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5 знаков влево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Но после переноса запятой на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знака влево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обнаружим, что левее цифр уже нет,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нам надо перенести запятую влево ещё на два знака.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таком случае перед самой левой цифрой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дописывают необходимое количество нулей.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Нуль также ставят и перед запятой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235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0,002351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10, 100, 1000, …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10, 100, 1000, ...</a:t>
            </a:r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048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048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0486" name="TextBox 14"/>
          <p:cNvSpPr txBox="1">
            <a:spLocks noChangeArrowheads="1"/>
          </p:cNvSpPr>
          <p:nvPr/>
        </p:nvSpPr>
        <p:spPr bwMode="auto">
          <a:xfrm>
            <a:off x="250825" y="1844675"/>
            <a:ext cx="8640763" cy="4432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произведение и частное чисел:</a:t>
            </a:r>
            <a:endParaRPr lang="en-US" sz="2200">
              <a:latin typeface="Verdana" pitchFamily="34" charset="0"/>
            </a:endParaRP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400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188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4396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1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48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2543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874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325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6843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83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5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14523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44049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7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10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7789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10146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9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100000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3099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47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</a:rPr>
              <a:t>1000000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0" y="20638"/>
            <a:ext cx="3132138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700" b="1">
                <a:solidFill>
                  <a:srgbClr val="151515"/>
                </a:solidFill>
                <a:latin typeface="Verdana" pitchFamily="34" charset="0"/>
              </a:rPr>
              <a:t>Деление и</a:t>
            </a:r>
            <a:r>
              <a:rPr lang="en-US" sz="17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700" b="1">
                <a:solidFill>
                  <a:srgbClr val="151515"/>
                </a:solidFill>
                <a:latin typeface="Verdana" pitchFamily="34" charset="0"/>
              </a:rPr>
              <a:t>умножение десятичной дроби на 10, 100, 1000,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446</Words>
  <Application>Microsoft Office PowerPoint</Application>
  <PresentationFormat>Экран (4:3)</PresentationFormat>
  <Paragraphs>91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140</cp:revision>
  <dcterms:created xsi:type="dcterms:W3CDTF">2012-12-15T11:02:59Z</dcterms:created>
  <dcterms:modified xsi:type="dcterms:W3CDTF">2013-12-11T05:59:19Z</dcterms:modified>
</cp:coreProperties>
</file>