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E00908B-63B8-440B-8749-5D45E1BFC43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C4FDE99-F242-4537-9B7B-E35092833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5C60-28C2-4470-BE48-00297987FC6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BACEA-C285-479E-9DA9-E897E1B1F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792B3-6BBD-4592-B8A9-13707DC1C8F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CE4C2-A6F9-42AE-B930-832C14E6C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9ED78-8D01-4745-B6F0-C4B59A4DA47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5BF03-AA3C-4819-9020-788F7BD2A2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CF1FC-9F5D-488D-9781-FBE16909094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AE927-D686-42F0-852A-1C1B9BC23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1613-B03E-4477-8E91-DC87BF25BF0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0BC4C-1A2A-4772-A79B-8998F7DD3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B1151-1E81-4E92-83E7-3F7964A46F9E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0706D-8D8A-4791-8EA2-4D369A2A8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DF05D-1E84-48AE-A2B5-C6DCC84EF6F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B3220-33F4-46F6-842F-590AEE2FE6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911E-7717-4B00-86CD-5E131315EA01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309E-F978-4266-A240-304B419E0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CCB75-86E1-4C24-A614-4702AC433E7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BD412-4229-4B47-A031-61658A690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80F87-55E0-448E-A4DC-7182857AFC6A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199F6-B14E-46C7-BD27-C2AE145D1F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0F74F-8D6C-471E-A8A1-470FE81D434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B896E-AA46-458F-9B45-57C032459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1093A3-9A35-4F88-80AC-671E7DF6DCB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5AA1AE-ADE0-41A1-B639-1AFBFC4CB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Бесконечные периодические десятичные дроби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VIII.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ПОНЯТИЕ О ДЕЙСТВИТЕЛЬНЫХ ЧИСЛАХ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периодической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в обыкновенную</a:t>
            </a:r>
          </a:p>
        </p:txBody>
      </p:sp>
      <p:sp>
        <p:nvSpPr>
          <p:cNvPr id="23556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Выясним, десятичным разложением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какого рационального числа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периодическая дробь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0,(7)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3557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971800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 по-другому: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преобразуем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периодическую дробь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0,(7)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 обыкновенную.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7893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Обозначим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x = 0,777…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689140"/>
            <a:ext cx="8640960" cy="2053126"/>
          </a:xfrm>
          <a:prstGeom prst="rect">
            <a:avLst/>
          </a:prstGeom>
          <a:blipFill rotWithShape="1">
            <a:blip r:embed="rId3"/>
            <a:stretch>
              <a:fillRect t="-207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Какая дробь называется бесконечной десятичной дробью? Бесконечной периодической десятичной дробью? Что такое период такой дроби?</a:t>
            </a:r>
          </a:p>
        </p:txBody>
      </p:sp>
      <p:sp>
        <p:nvSpPr>
          <p:cNvPr id="23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951074"/>
            <a:ext cx="8640470" cy="1144352"/>
          </a:xfrm>
          <a:prstGeom prst="rect">
            <a:avLst/>
          </a:prstGeom>
          <a:blipFill rotWithShape="1">
            <a:blip r:embed="rId3"/>
            <a:stretch>
              <a:fillRect l="-846" t="-2660" b="-319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0825" y="4149725"/>
            <a:ext cx="8640763" cy="2616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Преобразуйте в обыкновенные дроби следующие бесконечные периодические десятичные дроби: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81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0.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68(0)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0,0(769230)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знаменатель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несократимой обыкновенной дроби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имеет какие-нибудь простые делители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кроме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и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эту дробь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нельзя представить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виде конечной десятичной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десятичная дробь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29038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этом случае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частным от деления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числителя обыкновенной дроби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 её знаменатель будет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десятичная дробь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десятичная дробь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648063"/>
          </a:xfrm>
          <a:prstGeom prst="rect">
            <a:avLst/>
          </a:prstGeom>
          <a:blipFill rotWithShape="1">
            <a:blip r:embed="rId3"/>
            <a:stretch>
              <a:fillRect b="-754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2888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несократимая дробь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знаменатель которой является простым числом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следовательно,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она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может быть представлена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виде конечной десятичной дроби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605338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Частное от деления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равно бесконечной десятичной дроби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0,6666…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периодическая десятичная дробь</a:t>
            </a:r>
          </a:p>
        </p:txBody>
      </p:sp>
      <p:sp>
        <p:nvSpPr>
          <p:cNvPr id="1741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Выражение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0,6666…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бесконечной периодической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дробью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или просто </a:t>
            </a:r>
            <a:r>
              <a:rPr lang="ru-RU" sz="30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периодической дробью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249613"/>
            <a:ext cx="8642350" cy="22463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Её записывают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0,(6)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читают: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ноль целых шесть в периоде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543550"/>
            <a:ext cx="8642350" cy="11699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Цифру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периодом</a:t>
            </a:r>
            <a:r>
              <a:rPr lang="ru-RU" sz="3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дроби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0,(6)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Десятичное разложение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032783"/>
          </a:xfrm>
          <a:prstGeom prst="rect">
            <a:avLst/>
          </a:prstGeom>
          <a:blipFill rotWithShape="1">
            <a:blip r:embed="rId3"/>
            <a:stretch>
              <a:fillRect b="-1294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373440"/>
            <a:ext cx="8640960" cy="1145570"/>
          </a:xfrm>
          <a:prstGeom prst="rect">
            <a:avLst/>
          </a:prstGeom>
          <a:blipFill rotWithShape="1">
            <a:blip r:embed="rId4"/>
            <a:stretch>
              <a:fillRect t="-5319" b="-425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564015"/>
            <a:ext cx="8640960" cy="1576457"/>
          </a:xfrm>
          <a:prstGeom prst="rect">
            <a:avLst/>
          </a:prstGeom>
          <a:blipFill rotWithShape="1">
            <a:blip r:embed="rId5"/>
            <a:stretch>
              <a:fillRect b="-1007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периодическая десятичная дробь</a:t>
            </a:r>
          </a:p>
        </p:txBody>
      </p:sp>
      <p:sp>
        <p:nvSpPr>
          <p:cNvPr id="1946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799818"/>
            <a:ext cx="8640960" cy="2273251"/>
          </a:xfrm>
          <a:prstGeom prst="rect">
            <a:avLst/>
          </a:prstGeom>
          <a:blipFill rotWithShape="1">
            <a:blip r:embed="rId3"/>
            <a:stretch>
              <a:fillRect t="-2681" b="-884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149725"/>
            <a:ext cx="8642350" cy="1060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Она записывается так: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2,3(18)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273675"/>
            <a:ext cx="8642350" cy="13858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Читается так: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две целых три десятых</a:t>
            </a: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восемнадцать в периоде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Бесконечная периодическая десятичная дробь</a:t>
            </a:r>
          </a:p>
        </p:txBody>
      </p:sp>
      <p:sp>
        <p:nvSpPr>
          <p:cNvPr id="2048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799818"/>
            <a:ext cx="8640960" cy="714683"/>
          </a:xfrm>
          <a:prstGeom prst="rect">
            <a:avLst/>
          </a:prstGeom>
          <a:blipFill rotWithShape="1">
            <a:blip r:embed="rId3"/>
            <a:stretch>
              <a:fillRect b="-769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573905"/>
            <a:ext cx="8640960" cy="2853730"/>
          </a:xfrm>
          <a:prstGeom prst="rect">
            <a:avLst/>
          </a:prstGeom>
          <a:blipFill rotWithShape="1">
            <a:blip r:embed="rId4"/>
            <a:stretch>
              <a:fillRect t="-2137" b="-128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 как периодические десятичные дроби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2783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Приписывая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к целому числу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(после запятой)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или к конечной десятичной дроби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бесконечное количество нулей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мы получаем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бесконечную периодическую десятичную дробь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 периодом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равную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начальному целому числу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или начальной конечной десятичной дроби.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периодические десятичные дроби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104775"/>
            <a:ext cx="6011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периодической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в обыкновенную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950470"/>
          </a:xfrm>
          <a:prstGeom prst="rect">
            <a:avLst/>
          </a:prstGeom>
          <a:blipFill rotWithShape="1">
            <a:blip r:embed="rId3"/>
            <a:stretch>
              <a:fillRect t="-2500" b="-1062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32940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Справедливо и обратное утверждение: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8338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Любая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периодическая дробь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есть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десятичное разложение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некоторого рационального числа.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343</Words>
  <Application>Microsoft Office PowerPoint</Application>
  <PresentationFormat>Экран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155</cp:revision>
  <dcterms:created xsi:type="dcterms:W3CDTF">2012-12-15T11:02:59Z</dcterms:created>
  <dcterms:modified xsi:type="dcterms:W3CDTF">2014-01-20T07:30:21Z</dcterms:modified>
</cp:coreProperties>
</file>