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9" r:id="rId3"/>
    <p:sldId id="302" r:id="rId4"/>
    <p:sldId id="303" r:id="rId5"/>
    <p:sldId id="292" r:id="rId6"/>
    <p:sldId id="304" r:id="rId7"/>
    <p:sldId id="305" r:id="rId8"/>
    <p:sldId id="306" r:id="rId9"/>
    <p:sldId id="308" r:id="rId10"/>
    <p:sldId id="307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9900"/>
    <a:srgbClr val="990000"/>
    <a:srgbClr val="FFFF66"/>
    <a:srgbClr val="000066"/>
    <a:srgbClr val="6600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6709" autoAdjust="0"/>
  </p:normalViewPr>
  <p:slideViewPr>
    <p:cSldViewPr>
      <p:cViewPr>
        <p:scale>
          <a:sx n="60" d="100"/>
          <a:sy n="60" d="100"/>
        </p:scale>
        <p:origin x="-94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CD8D42-BDB6-4920-8878-A73DBC6EF29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D1AA2B-A016-4789-80E1-A7ECDEB38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42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BC42A-4CFA-4352-99EA-31D200AF7D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00C8-8BD0-4018-892A-398F6536161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9358B-269B-4EFB-9C96-6A21E5184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D421-9451-4531-9C5F-131EB44863F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CA14-857A-4D60-A9A7-FBE1996C1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494E-3C2F-458E-99D1-131261097E3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994D-D9ED-4007-B128-E061B52BF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09FA-F613-42D9-963D-6BD25B103BA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37EA-40BE-488A-95B9-9A9A21DE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3C72-AE17-4875-88F1-6674F8DB629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3189-B25A-45F1-B381-76E1D3A00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C290-DBC2-4BDB-AA9A-414AEB3F2F9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2AC0-4642-4B3D-9E12-9C64A6B2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6797-552B-450B-9A72-52BC522316A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B10C-E96A-4C8B-B6F4-796061E84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B4B7-CCAC-45C8-8EC9-CA0107A197F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127A-9FEC-480F-A1FD-461C6944D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282B-1CD0-4B81-9DCD-8255AB24437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D06EE-C749-4159-BB73-47FD6B46E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33CD-4060-49E1-9A20-FC76ADB22C9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22DA3-BE9F-4888-A96D-1C607E6A4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4CB7-9688-43AC-A6D5-79C22D6B2EF6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C102-37BB-4FD2-AC53-6B1B75D08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BB9832-4A55-48D1-BDA5-6BA07F720C5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550DE-ED57-407B-9531-6985BB315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effectLst/>
              </a:rPr>
              <a:t>Народные промыслы: золотая хохлома</a:t>
            </a:r>
            <a:endParaRPr lang="ru-RU" sz="54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</a:t>
            </a:r>
            <a:r>
              <a:rPr lang="ru-RU" sz="2000" smtClean="0">
                <a:solidFill>
                  <a:srgbClr val="000066"/>
                </a:solidFill>
              </a:rPr>
              <a:t>8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796136" y="6353175"/>
            <a:ext cx="3063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 dirty="0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Constantia" pitchFamily="18" charset="0"/>
              </a:rPr>
              <a:t>Баласс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», 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2014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2" descr="C:\Users\Софья\Downloads\Новая папка\77930730_large_3972582_033__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666875"/>
            <a:ext cx="50339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6850"/>
            <a:ext cx="310197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6850"/>
            <a:ext cx="309562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990000"/>
                </a:solidFill>
              </a:rPr>
              <a:t>Почему хохлому называют золотой?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</a:t>
            </a:r>
            <a:r>
              <a:rPr lang="ru-RU" sz="3700" b="1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 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988840"/>
            <a:ext cx="8640960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800" b="1">
                <a:solidFill>
                  <a:srgbClr val="000066"/>
                </a:solidFill>
              </a:rPr>
              <a:t>   Принести рабочую тетрадь, карандаш, фломастеры, цветные карандаши </a:t>
            </a:r>
            <a:r>
              <a:rPr lang="ru-RU" sz="4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4800" b="1">
                <a:solidFill>
                  <a:srgbClr val="000066"/>
                </a:solidFill>
              </a:rPr>
              <a:t>или </a:t>
            </a:r>
            <a:r>
              <a:rPr lang="ru-RU" sz="4800" b="1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4800" b="1">
                <a:solidFill>
                  <a:srgbClr val="000066"/>
                </a:solidFill>
              </a:rPr>
              <a:t>краски.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990000"/>
                </a:solidFill>
              </a:rPr>
              <a:t>Почему хохлому называют золотой?</a:t>
            </a:r>
            <a:endParaRPr lang="ru-RU" sz="6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7411" name="Picture 2" descr="C:\Users\Софья\Downloads\Новая папка\77930730_large_3972582_033__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2910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Софья\Downloads\Новая папка\rospis-po-derevu-obz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417671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16632"/>
            <a:ext cx="864096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800">
                <a:solidFill>
                  <a:srgbClr val="000066"/>
                </a:solidFill>
              </a:rPr>
              <a:t>Чем хохломская роспись отличается от городецкой росписи?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8435" name="Picture 2" descr="C:\Users\Софья\Downloads\Новая папка\0_5a276_62a7dd3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679575"/>
            <a:ext cx="36004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Софья\Downloads\Новая папка\84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679575"/>
            <a:ext cx="40909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64096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800">
                <a:solidFill>
                  <a:srgbClr val="000066"/>
                </a:solidFill>
              </a:rPr>
              <a:t>Чем хохломская роспись отличается от городецкой росписи?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3" descr="C:\Users\Софья\Downloads\Новая папка\1314020153_image_4cdc48e89db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28775"/>
            <a:ext cx="4173538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Софья\Downloads\Новая папка\0c26b019fdac6e71040ba9832e927c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25" y="1628775"/>
            <a:ext cx="441801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86667" y="140481"/>
            <a:ext cx="864096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800">
                <a:solidFill>
                  <a:srgbClr val="000066"/>
                </a:solidFill>
              </a:rPr>
              <a:t>Чем хохломская роспись отличается от городецкой росписи?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2" name="Picture 2" descr="C:\Users\Софья\Downloads\Новая папка\1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54150"/>
            <a:ext cx="35814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Софья\Downloads\Новая папка\330209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54150"/>
            <a:ext cx="3836987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79388" y="160338"/>
            <a:ext cx="8713787" cy="1293812"/>
          </a:xfrm>
          <a:prstGeom prst="wedgeRoundRectCallout">
            <a:avLst>
              <a:gd name="adj1" fmla="val -19958"/>
              <a:gd name="adj2" fmla="val 4983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Расскажите, в чём особенности данного изделия. Опишите композицию, цветовое решение, элементы орнамента.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Новая папка\9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2565400"/>
            <a:ext cx="49815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Софья\Downloads\Новая папка\3301959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38" y="2565400"/>
            <a:ext cx="40417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388" y="404813"/>
            <a:ext cx="8713787" cy="1511300"/>
          </a:xfrm>
          <a:prstGeom prst="wedgeRoundRectCallout">
            <a:avLst>
              <a:gd name="adj1" fmla="val -19958"/>
              <a:gd name="adj2" fmla="val 49833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Расскажите, в чём особенности данного изделия. Опишите композицию, цветовое решение, элементы орнамента.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812925"/>
            <a:ext cx="44465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1812925"/>
            <a:ext cx="44640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453231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7338"/>
            <a:ext cx="4484687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</TotalTime>
  <Words>166</Words>
  <Application>Microsoft Office PowerPoint</Application>
  <PresentationFormat>Экран (4:3)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Народные промыслы: золотая хохлома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155</cp:revision>
  <dcterms:created xsi:type="dcterms:W3CDTF">2012-09-17T15:13:52Z</dcterms:created>
  <dcterms:modified xsi:type="dcterms:W3CDTF">2014-01-25T09:58:18Z</dcterms:modified>
</cp:coreProperties>
</file>