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9" r:id="rId3"/>
    <p:sldId id="278" r:id="rId4"/>
    <p:sldId id="279" r:id="rId5"/>
    <p:sldId id="282" r:id="rId6"/>
    <p:sldId id="283" r:id="rId7"/>
    <p:sldId id="284" r:id="rId8"/>
    <p:sldId id="285" r:id="rId9"/>
    <p:sldId id="281" r:id="rId10"/>
    <p:sldId id="269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66"/>
    <a:srgbClr val="000099"/>
    <a:srgbClr val="006600"/>
    <a:srgbClr val="660033"/>
    <a:srgbClr val="009900"/>
    <a:srgbClr val="990000"/>
    <a:srgbClr val="FFFF66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340" autoAdjust="0"/>
    <p:restoredTop sz="94177" autoAdjust="0"/>
  </p:normalViewPr>
  <p:slideViewPr>
    <p:cSldViewPr>
      <p:cViewPr>
        <p:scale>
          <a:sx n="100" d="100"/>
          <a:sy n="100" d="100"/>
        </p:scale>
        <p:origin x="-49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E16147-D621-45CE-94AF-E3189711241C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86146C-A27E-42BC-9870-F81F6B39E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DBB3D7-516C-4B54-8735-A5E410DE7D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FA8C-8FD0-41E5-A290-1A14263601D0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6550-3359-4475-8FCA-077C1C2A4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246D-D00B-474A-843B-1B6311F3D107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7C7F7-C7A6-4260-A0B6-B9FB5BDAA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3E1B-08FE-4D8A-B66E-3F8ED0F8D395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AB348-A2EA-44E2-8B37-33FD2D8FD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07BAE-4335-49E0-9660-E01AFF9FCD65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F84E-EA82-4E66-9D99-A09977DBA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4F06-7E10-4201-BF2D-7C36C53050E7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63B5-871D-46ED-AF4F-40FA66495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08904-45C1-43BF-AD24-26D80B902557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D9393-A24C-4A8D-8632-FCB53BDC0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2D0B-80D7-4D76-97B5-D4DF2473DD06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1408E-73F7-4E42-A70A-223E5B9AC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26AEC-B5BA-47C5-AA9C-399926E1CED2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B67D-4FCD-4C75-8F68-A356E2B8F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0BE9-6A44-4086-AC7F-91968F223379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93DB-AA85-449F-97B7-6C865831B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5FF0-0897-47D6-9EB5-CF98970455B7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D7E6-1E8B-49B2-BFEE-E0259B507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BFFC0-0B4B-474F-B4E0-0051122EA0B7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934C5-5030-435A-873E-7E421E8FE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EA1294-75C9-4CAE-BAE3-F17FB8E85A7A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E11C99-6143-44BC-9005-937E96462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2401" y="-603448"/>
            <a:ext cx="7025236" cy="17008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rgbClr val="FFFF66"/>
                </a:solidFill>
                <a:effectLst/>
              </a:rPr>
              <a:t>Декоративное панно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</a:t>
            </a:r>
            <a:r>
              <a:rPr lang="en-US" sz="2000" smtClean="0">
                <a:solidFill>
                  <a:srgbClr val="000066"/>
                </a:solidFill>
              </a:rPr>
              <a:t>10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300788" y="6353175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2013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2" descr="C:\Users\Софья\Downloads\35a1073650-kartiny-panno-dekorativnoe-panno-egipetskaya-n07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249363"/>
            <a:ext cx="5662612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sova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916832"/>
            <a:ext cx="8502954" cy="36724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>
                <a:solidFill>
                  <a:srgbClr val="660033"/>
                </a:solidFill>
              </a:rPr>
              <a:t>Как называются произведения, выполненные из различных материалов (ткани, стекла, природного материала, бумаги)? </a:t>
            </a:r>
            <a:r>
              <a:rPr lang="ru-RU" sz="3600">
                <a:solidFill>
                  <a:srgbClr val="660033"/>
                </a:solidFill>
                <a:latin typeface="Arial" charset="0"/>
              </a:rPr>
              <a:t>  </a:t>
            </a:r>
            <a:r>
              <a:rPr lang="ru-RU" sz="3600">
                <a:solidFill>
                  <a:srgbClr val="660033"/>
                </a:solidFill>
              </a:rPr>
              <a:t>Что в них необычного?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/>
              </a:rPr>
              <a:t>Рефлексия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FFCC00"/>
                </a:solidFill>
              </a:rPr>
              <a:t>Оцените свою работу на уроке: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FFFF00"/>
                </a:solidFill>
              </a:rPr>
              <a:t>– Что тебе нужно было сделать?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6600"/>
                </a:solidFill>
              </a:rPr>
              <a:t>– Ты выполнил работу?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0099"/>
                </a:solidFill>
              </a:rPr>
              <a:t>– Ты выполнил работу самостоятельно или с помощью? </a:t>
            </a:r>
            <a:r>
              <a:rPr lang="en-US" sz="3700" b="1" smtClean="0">
                <a:solidFill>
                  <a:srgbClr val="000099"/>
                </a:solidFill>
              </a:rPr>
              <a:t>     </a:t>
            </a:r>
            <a:r>
              <a:rPr lang="ru-RU" sz="3700" b="1" smtClean="0">
                <a:solidFill>
                  <a:srgbClr val="000099"/>
                </a:solidFill>
              </a:rPr>
              <a:t>С чьей? 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0066"/>
                </a:solidFill>
              </a:rPr>
              <a:t>– Что бы ты хотел изменить в своей работе?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7030A0"/>
                </a:solidFill>
              </a:rPr>
              <a:t>– Как бы ты оценил свою работу?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484784"/>
            <a:ext cx="7632848" cy="4536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002060"/>
                </a:solidFill>
              </a:rPr>
              <a:t>1. Оформить панно в паспарту.</a:t>
            </a:r>
          </a:p>
          <a:p>
            <a:pPr algn="ctr">
              <a:defRPr/>
            </a:pPr>
            <a:r>
              <a:rPr lang="ru-RU" sz="4400" dirty="0">
                <a:solidFill>
                  <a:srgbClr val="002060"/>
                </a:solidFill>
              </a:rPr>
              <a:t>2. Принести альбом, рабочую тетрадь, мягкие, хорошо заточенные карандаши, ластик.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r>
              <a:rPr lang="ru-RU" sz="3600" i="1" smtClean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628800"/>
            <a:ext cx="8640960" cy="30243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>
                <a:solidFill>
                  <a:srgbClr val="660033"/>
                </a:solidFill>
              </a:rPr>
              <a:t>Что необычного в произведениях, выполненных из различных материалов (ткани, стекла, природного материала, бумаги)?</a:t>
            </a:r>
            <a:endParaRPr lang="ru-RU" sz="440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55775"/>
            <a:ext cx="4108450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8575" y="1755775"/>
            <a:ext cx="3716338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501884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660033"/>
                </a:solidFill>
              </a:rPr>
              <a:t>Рассмотрите панно и скажите, что необычного в этих работах?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88640"/>
            <a:ext cx="8501884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>
                <a:solidFill>
                  <a:srgbClr val="660033"/>
                </a:solidFill>
              </a:rPr>
              <a:t>Вспомните, как называются такие панно</a:t>
            </a:r>
            <a:r>
              <a:rPr lang="ru-RU" sz="4000">
                <a:solidFill>
                  <a:srgbClr val="660033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" y="1685925"/>
            <a:ext cx="4452938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Софья\Downloads\ty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685925"/>
            <a:ext cx="4294188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188640"/>
            <a:ext cx="8501884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660033"/>
                </a:solidFill>
              </a:rPr>
              <a:t>Рассмотрите панно и скажите, что необычного в этих работах?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6631" y="188640"/>
            <a:ext cx="8501884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>
                <a:solidFill>
                  <a:srgbClr val="660033"/>
                </a:solidFill>
              </a:rPr>
              <a:t>Вспомните, как называются такие панно</a:t>
            </a:r>
            <a:r>
              <a:rPr lang="ru-RU" sz="4000">
                <a:solidFill>
                  <a:srgbClr val="660033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9459" name="Picture 2" descr="C:\Users\msi\Downloads\панн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92250"/>
            <a:ext cx="36004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msi\Downloads\панно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4225" y="1487488"/>
            <a:ext cx="40322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43372" y="148680"/>
            <a:ext cx="8501884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>
                <a:solidFill>
                  <a:srgbClr val="660033"/>
                </a:solidFill>
              </a:rPr>
              <a:t>Рассмотрите панно и скажите: что необычного в этих работах?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6052" y="118219"/>
            <a:ext cx="8501884" cy="12961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>
                <a:solidFill>
                  <a:srgbClr val="660033"/>
                </a:solidFill>
              </a:rPr>
              <a:t>Вспомните, как называются такие панно</a:t>
            </a:r>
            <a:r>
              <a:rPr lang="ru-RU" sz="4000">
                <a:solidFill>
                  <a:srgbClr val="660033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88640"/>
            <a:ext cx="8501884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>
                <a:solidFill>
                  <a:srgbClr val="660033"/>
                </a:solidFill>
              </a:rPr>
              <a:t>Рассмотрите панно и скажите: что необычного в этих работах?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5831" y="183877"/>
            <a:ext cx="8501884" cy="12961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>
                <a:solidFill>
                  <a:srgbClr val="660033"/>
                </a:solidFill>
              </a:rPr>
              <a:t>Вспомните, как называются такие панно</a:t>
            </a:r>
            <a:r>
              <a:rPr lang="ru-RU" sz="4000">
                <a:solidFill>
                  <a:srgbClr val="660033"/>
                </a:solidFill>
                <a:latin typeface="Arial" charset="0"/>
              </a:rPr>
              <a:t>.</a:t>
            </a:r>
          </a:p>
        </p:txBody>
      </p:sp>
      <p:pic>
        <p:nvPicPr>
          <p:cNvPr id="20489" name="Picture 2" descr="C:\Users\msi\Downloads\панно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213" y="1703388"/>
            <a:ext cx="6557962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88640"/>
            <a:ext cx="8501884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>
                <a:solidFill>
                  <a:srgbClr val="660033"/>
                </a:solidFill>
              </a:rPr>
              <a:t>Рассмотрите панно и скажите: что необычного в этих работах?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5831" y="183877"/>
            <a:ext cx="8501884" cy="12961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>
                <a:solidFill>
                  <a:srgbClr val="660033"/>
                </a:solidFill>
              </a:rPr>
              <a:t>Вспомните, как называются такие панно</a:t>
            </a:r>
            <a:r>
              <a:rPr lang="ru-RU" sz="4000">
                <a:solidFill>
                  <a:srgbClr val="660033"/>
                </a:solidFill>
                <a:latin typeface="Arial" charset="0"/>
              </a:rPr>
              <a:t>.</a:t>
            </a:r>
          </a:p>
        </p:txBody>
      </p:sp>
      <p:pic>
        <p:nvPicPr>
          <p:cNvPr id="21513" name="Picture 2" descr="C:\Users\msi\Downloads\пан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25588"/>
            <a:ext cx="8051800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0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0" y="1484313"/>
            <a:ext cx="9036050" cy="424815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000066"/>
                </a:solidFill>
              </a:rPr>
              <a:t>Выполните панно из природного материала, руководствуясь планом.</a:t>
            </a:r>
            <a:endParaRPr lang="ru-RU" sz="4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4300"/>
            <a:ext cx="340836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4925" y="149225"/>
            <a:ext cx="338455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581400"/>
            <a:ext cx="34083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</TotalTime>
  <Words>175</Words>
  <Application>Microsoft Office PowerPoint</Application>
  <PresentationFormat>Экран (4:3)</PresentationFormat>
  <Paragraphs>34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126</cp:revision>
  <dcterms:created xsi:type="dcterms:W3CDTF">2012-09-17T15:13:52Z</dcterms:created>
  <dcterms:modified xsi:type="dcterms:W3CDTF">2013-11-17T20:05:31Z</dcterms:modified>
</cp:coreProperties>
</file>