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9" r:id="rId3"/>
    <p:sldId id="270" r:id="rId4"/>
    <p:sldId id="272" r:id="rId5"/>
    <p:sldId id="271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66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4D10"/>
    <a:srgbClr val="0000FF"/>
    <a:srgbClr val="800000"/>
    <a:srgbClr val="008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45" autoAdjust="0"/>
    <p:restoredTop sz="94083" autoAdjust="0"/>
  </p:normalViewPr>
  <p:slideViewPr>
    <p:cSldViewPr>
      <p:cViewPr varScale="1">
        <p:scale>
          <a:sx n="68" d="100"/>
          <a:sy n="68" d="100"/>
        </p:scale>
        <p:origin x="-810" y="-108"/>
      </p:cViewPr>
      <p:guideLst>
        <p:guide orient="horz" pos="352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3F03ED3-9D4C-4DC7-8BFC-EA469C869373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7C5F510-B365-4E0C-AA2B-2FC11B4EFB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10AA0-37B9-4A4F-A872-96A2BEC765A2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E04BE-3075-4FEC-9FBF-729DAB03EF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2E69F-8E29-4C7F-803B-A1D232FC57A2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D293A-CC4B-418A-8208-D7A8CFB71A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F57A7-F2FC-4F58-82AA-5B4019756A3F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2ECCA-3227-4680-AA7C-3286930126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8E788-7B38-4A95-A993-F8550B980815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75843-D2CF-44D1-A487-A4D7A2316E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74BDA-11AD-42B6-9912-B905AE3FCF7B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C2816-98E8-4124-97D3-DAEF68B57D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DDFF1-3162-4C1F-9761-A8465B5B3D20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0C75C-6E94-4A50-97AC-96F9A46EB8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8558F-E890-45C8-A8E7-ACB2FAE040A4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1AD80-287A-4F0D-B767-EEB2FEFE89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A28A0-863F-4EF8-84B4-B5CB2362DAEE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A82BC-5137-41B5-BABF-777565ECA5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2F21D-9768-460D-8247-CB71ED2733F8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692F1-95EB-4914-9337-1997295995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BB3D3-703E-4052-99D8-52DC3AA0DD05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ED065-58E5-49E7-A215-A5F8AC84FE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6D3BB-F8A1-433D-80C1-71909841CF2E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5B191-BDA8-47E7-836D-A006F0CF46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0C744EF-8BD8-4D14-853C-5AF72D05762C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5696CAB-103D-4253-8D61-30418573E4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7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.9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Симметрия относительно прямой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9525"/>
            <a:ext cx="3132138" cy="827088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VII. 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РАЦИОНАЛЬНЫЕ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ЧИСЛА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4779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Фигура может иметь даже</a:t>
            </a:r>
          </a:p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бесконечное множество</a:t>
            </a:r>
          </a:p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осей симметрии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355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Симметрия относительно прямой</a:t>
            </a:r>
          </a:p>
        </p:txBody>
      </p:sp>
      <p:sp>
        <p:nvSpPr>
          <p:cNvPr id="23556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Фигуры с бесконечным множеством осей симметрии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79876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1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3338513"/>
            <a:ext cx="4321175" cy="29559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Окружность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симметрична самой себе относительно</a:t>
            </a:r>
          </a:p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любой прямой, проходящей через центр</a:t>
            </a:r>
          </a:p>
          <a:p>
            <a:pPr algn="ctr"/>
            <a:endParaRPr lang="ru-RU" sz="10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(иногда говорят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для краткости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относительно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своего диаметра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»).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06938" y="3340100"/>
            <a:ext cx="4191000" cy="328771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4779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Фигура может иметь даже</a:t>
            </a:r>
          </a:p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бесконечное множество</a:t>
            </a:r>
          </a:p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осей симметрии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457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Симметрия относительно прямой</a:t>
            </a:r>
          </a:p>
        </p:txBody>
      </p:sp>
      <p:sp>
        <p:nvSpPr>
          <p:cNvPr id="24580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Фигуры с бесконечным множеством осей симметрии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79876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2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3338513"/>
            <a:ext cx="4770438" cy="23082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Прямая</a:t>
            </a: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симметрична себе </a:t>
            </a:r>
            <a:r>
              <a:rPr lang="ru-RU" sz="24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относительно себя самой</a:t>
            </a: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любой перпендикулярной ей прямой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10163" y="3338513"/>
            <a:ext cx="3783012" cy="32877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0939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Осесимметричные фигуры</a:t>
            </a:r>
          </a:p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часто встречаются в природе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снежинки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листья деревьев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30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насекомые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560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Симметрия относительно прямой</a:t>
            </a:r>
          </a:p>
        </p:txBody>
      </p:sp>
      <p:sp>
        <p:nvSpPr>
          <p:cNvPr id="25604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Где встречаются осесимметричные фигуры?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4467225"/>
            <a:ext cx="8639175" cy="1752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5606" name="TextBox 10"/>
          <p:cNvSpPr txBox="1">
            <a:spLocks noChangeArrowheads="1"/>
          </p:cNvSpPr>
          <p:nvPr/>
        </p:nvSpPr>
        <p:spPr bwMode="auto">
          <a:xfrm>
            <a:off x="250825" y="3429000"/>
            <a:ext cx="8642350" cy="9540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Такие фигуры часто используются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в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узорах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эмблемах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8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товарных знаках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6626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делимости</a:t>
            </a:r>
          </a:p>
        </p:txBody>
      </p:sp>
      <p:pic>
        <p:nvPicPr>
          <p:cNvPr id="26628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6630" name="TextBox 18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Симметрия относительно прямой</a:t>
            </a:r>
          </a:p>
        </p:txBody>
      </p:sp>
      <p:sp>
        <p:nvSpPr>
          <p:cNvPr id="26631" name="TextBox 14"/>
          <p:cNvSpPr txBox="1">
            <a:spLocks noChangeArrowheads="1"/>
          </p:cNvSpPr>
          <p:nvPr/>
        </p:nvSpPr>
        <p:spPr bwMode="auto">
          <a:xfrm>
            <a:off x="250825" y="1808163"/>
            <a:ext cx="8640763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Какие две точки называются симметричными относительно прямой?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32" name="TextBox 14"/>
          <p:cNvSpPr txBox="1">
            <a:spLocks noChangeArrowheads="1"/>
          </p:cNvSpPr>
          <p:nvPr/>
        </p:nvSpPr>
        <p:spPr bwMode="auto">
          <a:xfrm>
            <a:off x="250825" y="2619375"/>
            <a:ext cx="8640763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 построить точку, которая была бы симметрична данной точке относительно некоторой прямой?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33" name="TextBox 15"/>
          <p:cNvSpPr txBox="1">
            <a:spLocks noChangeArrowheads="1"/>
          </p:cNvSpPr>
          <p:nvPr/>
        </p:nvSpPr>
        <p:spPr bwMode="auto">
          <a:xfrm>
            <a:off x="250825" y="3429000"/>
            <a:ext cx="8640763" cy="430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 можно наглядно представить осевую симметрию?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34" name="TextBox 16"/>
          <p:cNvSpPr txBox="1">
            <a:spLocks noChangeArrowheads="1"/>
          </p:cNvSpPr>
          <p:nvPr/>
        </p:nvSpPr>
        <p:spPr bwMode="auto">
          <a:xfrm>
            <a:off x="250825" y="3919538"/>
            <a:ext cx="8640763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 звучит важнейшее свойство фигур, симметричных относительно прямой?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35" name="TextBox 17"/>
          <p:cNvSpPr txBox="1">
            <a:spLocks noChangeArrowheads="1"/>
          </p:cNvSpPr>
          <p:nvPr/>
        </p:nvSpPr>
        <p:spPr bwMode="auto">
          <a:xfrm>
            <a:off x="250825" y="4733925"/>
            <a:ext cx="8640763" cy="1492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Какие фигуры называются осесимметричными?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такое ось симметрии фигуры?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Сколько осей симметрии имеет отрезок? Прямая?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Круг? Квадрат?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5542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Возьмём на плоскости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произвольную прямую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Точки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В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называются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симметричными относительно прямой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отрезок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АВ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перпендикулярен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прямой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делится ею пополам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Симметрия относительно прямой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Симметричные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относительно прямой точки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878263"/>
            <a:ext cx="8642350" cy="12477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Прямая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относительно которой рассматривались симметричные точки, называется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осью симметрии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5184775"/>
            <a:ext cx="8642350" cy="1246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Считается, что любая точка,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лежащая на оси симметрии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симметрична самой себе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Для построения точки, симметричной данной точке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относительно прямой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Симметрия относительно прямой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Построение точки, симметричной данной относительно прямой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2259013"/>
            <a:ext cx="4951413" cy="1446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1)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Проводим перпендикуляр 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АС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из точки А к прямой 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(например, с помощью угольника).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92725" y="2259013"/>
            <a:ext cx="3598863" cy="262096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3783013"/>
            <a:ext cx="4951413" cy="1446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2)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откладываем от точки 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С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на луче, дополнительном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 лучу 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СА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отрезок,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равный отрезку 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СА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5319713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2а)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проводим окружность с центром 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С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 радиусом 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СА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 Берём точку пересечения окружности с прямой 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АС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отличную от точки 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А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Осевую симметрию можно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наглядно представить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себе следующим образом.</a:t>
            </a: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Симметрия относительно прямой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Наглядное представление осевой симметрии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92725" y="2573338"/>
            <a:ext cx="3600450" cy="30353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2576513"/>
            <a:ext cx="4951413" cy="42481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начертить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 листе бумаги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ось симметрии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изобразить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две симметричные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друг другу точки,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 перегибании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листа бумаги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по оси симметрии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точки совпадут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Точно так же две геометрические фигуры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будут симметричными относительно прямой,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при перегибании листа бумаги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 этой прямой (оси симметрии) они совпадут.</a:t>
            </a:r>
          </a:p>
        </p:txBody>
      </p:sp>
      <p:pic>
        <p:nvPicPr>
          <p:cNvPr id="1843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Симметрия относительно прямой</a:t>
            </a:r>
          </a:p>
        </p:txBody>
      </p: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3132138" y="104775"/>
            <a:ext cx="60118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Важное свойство фигур, симметричных относительно прямой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2979738"/>
            <a:ext cx="8642350" cy="11684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Фигуры, симметричные относительно прямой, равны.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675" y="4238625"/>
            <a:ext cx="7747000" cy="25209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34623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Можно сказать и так: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две фигуры симметричны относительно прямой,</a:t>
            </a:r>
          </a:p>
          <a:p>
            <a:pPr algn="ctr"/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если </a:t>
            </a:r>
            <a:r>
              <a:rPr lang="ru-RU" sz="23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для каждой точки первой фигуры</a:t>
            </a:r>
          </a:p>
          <a:p>
            <a:pPr algn="ctr"/>
            <a:r>
              <a:rPr lang="ru-RU" sz="23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симметричная ей точка</a:t>
            </a:r>
          </a:p>
          <a:p>
            <a:pPr algn="ctr"/>
            <a:r>
              <a:rPr lang="ru-RU" sz="23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принадлежит второй фигуре</a:t>
            </a:r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и наоборот,</a:t>
            </a:r>
          </a:p>
          <a:p>
            <a:pPr algn="ctr"/>
            <a:r>
              <a:rPr lang="ru-RU" sz="23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для каждой точки второй фигуры</a:t>
            </a:r>
            <a:endParaRPr lang="ru-RU" sz="23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3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симметричная ей точка</a:t>
            </a:r>
          </a:p>
          <a:p>
            <a:pPr algn="ctr"/>
            <a:r>
              <a:rPr lang="ru-RU" sz="23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принадлежит первой фигуре</a:t>
            </a:r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945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Симметрия относительно прямой</a:t>
            </a:r>
          </a:p>
        </p:txBody>
      </p:sp>
      <p:sp>
        <p:nvSpPr>
          <p:cNvPr id="19460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Равенство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симметричных фигур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 l="-37" t="6621" r="52021" b="3579"/>
          <a:stretch/>
        </p:blipFill>
        <p:spPr bwMode="auto">
          <a:xfrm>
            <a:off x="2951163" y="4778375"/>
            <a:ext cx="3360737" cy="20447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7860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Возможен случай, когда фигура,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симметричная данной фигуре относительно некоторой прямой,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совпадает с ней же самой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Говорят, что такие фигуры</a:t>
            </a:r>
          </a:p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имеют ось симметрии 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или что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такие фигуры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осесимметричны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048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Симметрия относительно прямой</a:t>
            </a:r>
          </a:p>
        </p:txBody>
      </p:sp>
      <p:sp>
        <p:nvSpPr>
          <p:cNvPr id="2048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Осесимметричная фигура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 l="69636"/>
          <a:stretch/>
        </p:blipFill>
        <p:spPr bwMode="auto">
          <a:xfrm>
            <a:off x="3300413" y="4103688"/>
            <a:ext cx="2532062" cy="271303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Фигура может иметь</a:t>
            </a:r>
          </a:p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несколько осей симметрии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150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Симметрия относительно прямой</a:t>
            </a:r>
          </a:p>
        </p:txBody>
      </p:sp>
      <p:sp>
        <p:nvSpPr>
          <p:cNvPr id="21508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Фигуры с несколькими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осями симметрии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2322513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1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843213"/>
            <a:ext cx="8642350" cy="23098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Отрезок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 симметричен себе</a:t>
            </a:r>
          </a:p>
          <a:p>
            <a:pPr algn="ctr"/>
            <a:r>
              <a:rPr lang="ru-RU" sz="24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относительно прямой, на которой он лежит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относительно прямой, проходящей</a:t>
            </a:r>
          </a:p>
          <a:p>
            <a:pPr algn="ctr"/>
            <a:r>
              <a:rPr lang="ru-RU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через его середину и перпендикулярной ему</a:t>
            </a:r>
            <a:endParaRPr lang="ru-RU" sz="24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(такая прямая называется</a:t>
            </a:r>
          </a:p>
          <a:p>
            <a:pPr algn="ctr"/>
            <a:r>
              <a:rPr lang="ru-RU" sz="24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серединным перпендикуляром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 к отрезку).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16225" y="5184775"/>
            <a:ext cx="3556000" cy="1625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Фигура может иметь</a:t>
            </a:r>
          </a:p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несколько осей симметрии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253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Симметрия относительно прямой</a:t>
            </a:r>
          </a:p>
        </p:txBody>
      </p:sp>
      <p:sp>
        <p:nvSpPr>
          <p:cNvPr id="22532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Фигуры с несколькими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осями симметрии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2322513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2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843213"/>
            <a:ext cx="8642350" cy="12017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Квадрат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 симметричен себе относительно</a:t>
            </a:r>
          </a:p>
          <a:p>
            <a:pPr algn="ctr"/>
            <a:r>
              <a:rPr lang="ru-RU" sz="24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своих диагоналей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прямых, проходящих через середины противоположных сторон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775" y="4103688"/>
            <a:ext cx="3570288" cy="268446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1513</TotalTime>
  <Words>521</Words>
  <Application>Microsoft Office PowerPoint</Application>
  <PresentationFormat>Экран (4:3)</PresentationFormat>
  <Paragraphs>139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216</cp:revision>
  <dcterms:created xsi:type="dcterms:W3CDTF">2012-12-15T11:02:59Z</dcterms:created>
  <dcterms:modified xsi:type="dcterms:W3CDTF">2014-01-20T07:28:50Z</dcterms:modified>
</cp:coreProperties>
</file>